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80"/>
  </p:notesMasterIdLst>
  <p:sldIdLst>
    <p:sldId id="260" r:id="rId5"/>
    <p:sldId id="287" r:id="rId6"/>
    <p:sldId id="448" r:id="rId7"/>
    <p:sldId id="458" r:id="rId8"/>
    <p:sldId id="459" r:id="rId9"/>
    <p:sldId id="460" r:id="rId10"/>
    <p:sldId id="461" r:id="rId11"/>
    <p:sldId id="462" r:id="rId12"/>
    <p:sldId id="463" r:id="rId13"/>
    <p:sldId id="464" r:id="rId14"/>
    <p:sldId id="465" r:id="rId15"/>
    <p:sldId id="266" r:id="rId16"/>
    <p:sldId id="385" r:id="rId17"/>
    <p:sldId id="387" r:id="rId18"/>
    <p:sldId id="386" r:id="rId19"/>
    <p:sldId id="371" r:id="rId20"/>
    <p:sldId id="399" r:id="rId21"/>
    <p:sldId id="397" r:id="rId22"/>
    <p:sldId id="398" r:id="rId23"/>
    <p:sldId id="383" r:id="rId24"/>
    <p:sldId id="393" r:id="rId25"/>
    <p:sldId id="353" r:id="rId26"/>
    <p:sldId id="384" r:id="rId27"/>
    <p:sldId id="400" r:id="rId28"/>
    <p:sldId id="401" r:id="rId29"/>
    <p:sldId id="377" r:id="rId30"/>
    <p:sldId id="396" r:id="rId31"/>
    <p:sldId id="394" r:id="rId32"/>
    <p:sldId id="390" r:id="rId33"/>
    <p:sldId id="270" r:id="rId34"/>
    <p:sldId id="388" r:id="rId35"/>
    <p:sldId id="389" r:id="rId36"/>
    <p:sldId id="391" r:id="rId37"/>
    <p:sldId id="395" r:id="rId38"/>
    <p:sldId id="411" r:id="rId39"/>
    <p:sldId id="412" r:id="rId40"/>
    <p:sldId id="413" r:id="rId41"/>
    <p:sldId id="414" r:id="rId42"/>
    <p:sldId id="415" r:id="rId43"/>
    <p:sldId id="416" r:id="rId44"/>
    <p:sldId id="417" r:id="rId45"/>
    <p:sldId id="418" r:id="rId46"/>
    <p:sldId id="419" r:id="rId47"/>
    <p:sldId id="402" r:id="rId48"/>
    <p:sldId id="403" r:id="rId49"/>
    <p:sldId id="404" r:id="rId50"/>
    <p:sldId id="406" r:id="rId51"/>
    <p:sldId id="407" r:id="rId52"/>
    <p:sldId id="408" r:id="rId53"/>
    <p:sldId id="409" r:id="rId54"/>
    <p:sldId id="410" r:id="rId55"/>
    <p:sldId id="307" r:id="rId56"/>
    <p:sldId id="315" r:id="rId57"/>
    <p:sldId id="380" r:id="rId58"/>
    <p:sldId id="378" r:id="rId59"/>
    <p:sldId id="268" r:id="rId60"/>
    <p:sldId id="299" r:id="rId61"/>
    <p:sldId id="421" r:id="rId62"/>
    <p:sldId id="256" r:id="rId63"/>
    <p:sldId id="426" r:id="rId64"/>
    <p:sldId id="334" r:id="rId65"/>
    <p:sldId id="335" r:id="rId66"/>
    <p:sldId id="336" r:id="rId67"/>
    <p:sldId id="337" r:id="rId68"/>
    <p:sldId id="427" r:id="rId69"/>
    <p:sldId id="338" r:id="rId70"/>
    <p:sldId id="405" r:id="rId71"/>
    <p:sldId id="428" r:id="rId72"/>
    <p:sldId id="340" r:id="rId73"/>
    <p:sldId id="430" r:id="rId74"/>
    <p:sldId id="342" r:id="rId75"/>
    <p:sldId id="434" r:id="rId76"/>
    <p:sldId id="435" r:id="rId77"/>
    <p:sldId id="467" r:id="rId78"/>
    <p:sldId id="447" r:id="rId79"/>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9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ableStyles" Target="tableStyle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gmaldonado\Documents\RESPALDO\REGISTRO%20DE%20ACTIVIDADE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lagila.CLUBCP\Desktop\AUDITORIA%20RESPALDOS\AUDITORIA\INFORMES\Informes%202024\INFORME%20TRISMESTRAL%202024%20DATO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lagila.CLUBCP\Desktop\AUDITORIA%20RESPALDOS\AUDITORIA\INFORMES\Informes%202024\INFORME%20TRISMESTRAL%202024%20DATOS.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s-EC"/>
              <a:t>DATOS</a:t>
            </a:r>
            <a:r>
              <a:rPr lang="es-EC" baseline="0"/>
              <a:t> DE ENERO A SEPTIEMBRE 2024</a:t>
            </a:r>
            <a:endParaRPr lang="es-EC"/>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s-EC"/>
        </a:p>
      </c:txPr>
    </c:title>
    <c:autoTitleDeleted val="0"/>
    <c:plotArea>
      <c:layout/>
      <c:barChart>
        <c:barDir val="col"/>
        <c:grouping val="clustered"/>
        <c:varyColors val="0"/>
        <c:ser>
          <c:idx val="0"/>
          <c:order val="0"/>
          <c:tx>
            <c:strRef>
              <c:f>T.CARNETIZACION!$F$23</c:f>
              <c:strCache>
                <c:ptCount val="1"/>
                <c:pt idx="0">
                  <c:v>AFILIACIONES</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T.CARNETIZACION!$E$24:$E$32</c:f>
              <c:strCache>
                <c:ptCount val="9"/>
                <c:pt idx="0">
                  <c:v>ENERO</c:v>
                </c:pt>
                <c:pt idx="1">
                  <c:v>FEBRERO</c:v>
                </c:pt>
                <c:pt idx="2">
                  <c:v>MARZO</c:v>
                </c:pt>
                <c:pt idx="3">
                  <c:v>ABRIL</c:v>
                </c:pt>
                <c:pt idx="4">
                  <c:v>MAYO</c:v>
                </c:pt>
                <c:pt idx="5">
                  <c:v>JUNIO</c:v>
                </c:pt>
                <c:pt idx="6">
                  <c:v>JULIO</c:v>
                </c:pt>
                <c:pt idx="7">
                  <c:v>AGOSTO</c:v>
                </c:pt>
                <c:pt idx="8">
                  <c:v>SEPTIEMBRE</c:v>
                </c:pt>
              </c:strCache>
            </c:strRef>
          </c:cat>
          <c:val>
            <c:numRef>
              <c:f>T.CARNETIZACION!$F$24:$F$32</c:f>
              <c:numCache>
                <c:formatCode>General</c:formatCode>
                <c:ptCount val="9"/>
                <c:pt idx="0">
                  <c:v>38</c:v>
                </c:pt>
                <c:pt idx="1">
                  <c:v>24</c:v>
                </c:pt>
                <c:pt idx="2">
                  <c:v>253</c:v>
                </c:pt>
                <c:pt idx="3">
                  <c:v>22</c:v>
                </c:pt>
                <c:pt idx="4">
                  <c:v>64</c:v>
                </c:pt>
                <c:pt idx="5">
                  <c:v>35</c:v>
                </c:pt>
                <c:pt idx="6">
                  <c:v>24</c:v>
                </c:pt>
                <c:pt idx="7">
                  <c:v>34</c:v>
                </c:pt>
                <c:pt idx="8">
                  <c:v>27</c:v>
                </c:pt>
              </c:numCache>
            </c:numRef>
          </c:val>
          <c:extLst>
            <c:ext xmlns:c16="http://schemas.microsoft.com/office/drawing/2014/chart" uri="{C3380CC4-5D6E-409C-BE32-E72D297353CC}">
              <c16:uniqueId val="{00000000-E06B-4CB8-A863-D77BCB66857F}"/>
            </c:ext>
          </c:extLst>
        </c:ser>
        <c:ser>
          <c:idx val="1"/>
          <c:order val="1"/>
          <c:tx>
            <c:strRef>
              <c:f>T.CARNETIZACION!$G$23</c:f>
              <c:strCache>
                <c:ptCount val="1"/>
                <c:pt idx="0">
                  <c:v>AUT. DESCUENTOS</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T.CARNETIZACION!$E$24:$E$32</c:f>
              <c:strCache>
                <c:ptCount val="9"/>
                <c:pt idx="0">
                  <c:v>ENERO</c:v>
                </c:pt>
                <c:pt idx="1">
                  <c:v>FEBRERO</c:v>
                </c:pt>
                <c:pt idx="2">
                  <c:v>MARZO</c:v>
                </c:pt>
                <c:pt idx="3">
                  <c:v>ABRIL</c:v>
                </c:pt>
                <c:pt idx="4">
                  <c:v>MAYO</c:v>
                </c:pt>
                <c:pt idx="5">
                  <c:v>JUNIO</c:v>
                </c:pt>
                <c:pt idx="6">
                  <c:v>JULIO</c:v>
                </c:pt>
                <c:pt idx="7">
                  <c:v>AGOSTO</c:v>
                </c:pt>
                <c:pt idx="8">
                  <c:v>SEPTIEMBRE</c:v>
                </c:pt>
              </c:strCache>
            </c:strRef>
          </c:cat>
          <c:val>
            <c:numRef>
              <c:f>T.CARNETIZACION!$G$24:$G$32</c:f>
              <c:numCache>
                <c:formatCode>General</c:formatCode>
                <c:ptCount val="9"/>
                <c:pt idx="0">
                  <c:v>88</c:v>
                </c:pt>
                <c:pt idx="1">
                  <c:v>50</c:v>
                </c:pt>
                <c:pt idx="2">
                  <c:v>68</c:v>
                </c:pt>
                <c:pt idx="3">
                  <c:v>47</c:v>
                </c:pt>
                <c:pt idx="4">
                  <c:v>74</c:v>
                </c:pt>
                <c:pt idx="5">
                  <c:v>67</c:v>
                </c:pt>
                <c:pt idx="6">
                  <c:v>57</c:v>
                </c:pt>
                <c:pt idx="7">
                  <c:v>55</c:v>
                </c:pt>
                <c:pt idx="8">
                  <c:v>26</c:v>
                </c:pt>
              </c:numCache>
            </c:numRef>
          </c:val>
          <c:extLst>
            <c:ext xmlns:c16="http://schemas.microsoft.com/office/drawing/2014/chart" uri="{C3380CC4-5D6E-409C-BE32-E72D297353CC}">
              <c16:uniqueId val="{00000001-E06B-4CB8-A863-D77BCB66857F}"/>
            </c:ext>
          </c:extLst>
        </c:ser>
        <c:ser>
          <c:idx val="2"/>
          <c:order val="2"/>
          <c:tx>
            <c:strRef>
              <c:f>T.CARNETIZACION!$H$23</c:f>
              <c:strCache>
                <c:ptCount val="1"/>
                <c:pt idx="0">
                  <c:v>CARNETS</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T.CARNETIZACION!$E$24:$E$32</c:f>
              <c:strCache>
                <c:ptCount val="9"/>
                <c:pt idx="0">
                  <c:v>ENERO</c:v>
                </c:pt>
                <c:pt idx="1">
                  <c:v>FEBRERO</c:v>
                </c:pt>
                <c:pt idx="2">
                  <c:v>MARZO</c:v>
                </c:pt>
                <c:pt idx="3">
                  <c:v>ABRIL</c:v>
                </c:pt>
                <c:pt idx="4">
                  <c:v>MAYO</c:v>
                </c:pt>
                <c:pt idx="5">
                  <c:v>JUNIO</c:v>
                </c:pt>
                <c:pt idx="6">
                  <c:v>JULIO</c:v>
                </c:pt>
                <c:pt idx="7">
                  <c:v>AGOSTO</c:v>
                </c:pt>
                <c:pt idx="8">
                  <c:v>SEPTIEMBRE</c:v>
                </c:pt>
              </c:strCache>
            </c:strRef>
          </c:cat>
          <c:val>
            <c:numRef>
              <c:f>T.CARNETIZACION!$H$24:$H$32</c:f>
              <c:numCache>
                <c:formatCode>General</c:formatCode>
                <c:ptCount val="9"/>
                <c:pt idx="0">
                  <c:v>448</c:v>
                </c:pt>
                <c:pt idx="1">
                  <c:v>627</c:v>
                </c:pt>
                <c:pt idx="2">
                  <c:v>934</c:v>
                </c:pt>
                <c:pt idx="3">
                  <c:v>480</c:v>
                </c:pt>
                <c:pt idx="4">
                  <c:v>861</c:v>
                </c:pt>
                <c:pt idx="5">
                  <c:v>757</c:v>
                </c:pt>
                <c:pt idx="6">
                  <c:v>464</c:v>
                </c:pt>
                <c:pt idx="7">
                  <c:v>654</c:v>
                </c:pt>
                <c:pt idx="8">
                  <c:v>385</c:v>
                </c:pt>
              </c:numCache>
            </c:numRef>
          </c:val>
          <c:extLst>
            <c:ext xmlns:c16="http://schemas.microsoft.com/office/drawing/2014/chart" uri="{C3380CC4-5D6E-409C-BE32-E72D297353CC}">
              <c16:uniqueId val="{00000002-E06B-4CB8-A863-D77BCB66857F}"/>
            </c:ext>
          </c:extLst>
        </c:ser>
        <c:ser>
          <c:idx val="3"/>
          <c:order val="3"/>
          <c:tx>
            <c:strRef>
              <c:f>T.CARNETIZACION!$I$23</c:f>
              <c:strCache>
                <c:ptCount val="1"/>
                <c:pt idx="0">
                  <c:v>TRANSFERENCIAS</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T.CARNETIZACION!$E$24:$E$32</c:f>
              <c:strCache>
                <c:ptCount val="9"/>
                <c:pt idx="0">
                  <c:v>ENERO</c:v>
                </c:pt>
                <c:pt idx="1">
                  <c:v>FEBRERO</c:v>
                </c:pt>
                <c:pt idx="2">
                  <c:v>MARZO</c:v>
                </c:pt>
                <c:pt idx="3">
                  <c:v>ABRIL</c:v>
                </c:pt>
                <c:pt idx="4">
                  <c:v>MAYO</c:v>
                </c:pt>
                <c:pt idx="5">
                  <c:v>JUNIO</c:v>
                </c:pt>
                <c:pt idx="6">
                  <c:v>JULIO</c:v>
                </c:pt>
                <c:pt idx="7">
                  <c:v>AGOSTO</c:v>
                </c:pt>
                <c:pt idx="8">
                  <c:v>SEPTIEMBRE</c:v>
                </c:pt>
              </c:strCache>
            </c:strRef>
          </c:cat>
          <c:val>
            <c:numRef>
              <c:f>T.CARNETIZACION!$I$24:$I$32</c:f>
              <c:numCache>
                <c:formatCode>General</c:formatCode>
                <c:ptCount val="9"/>
                <c:pt idx="0">
                  <c:v>58</c:v>
                </c:pt>
                <c:pt idx="1">
                  <c:v>123</c:v>
                </c:pt>
                <c:pt idx="2">
                  <c:v>52</c:v>
                </c:pt>
                <c:pt idx="3">
                  <c:v>87</c:v>
                </c:pt>
                <c:pt idx="4">
                  <c:v>70</c:v>
                </c:pt>
                <c:pt idx="5">
                  <c:v>75</c:v>
                </c:pt>
                <c:pt idx="6">
                  <c:v>110</c:v>
                </c:pt>
                <c:pt idx="7">
                  <c:v>294</c:v>
                </c:pt>
                <c:pt idx="8">
                  <c:v>266</c:v>
                </c:pt>
              </c:numCache>
            </c:numRef>
          </c:val>
          <c:extLst>
            <c:ext xmlns:c16="http://schemas.microsoft.com/office/drawing/2014/chart" uri="{C3380CC4-5D6E-409C-BE32-E72D297353CC}">
              <c16:uniqueId val="{00000003-E06B-4CB8-A863-D77BCB66857F}"/>
            </c:ext>
          </c:extLst>
        </c:ser>
        <c:ser>
          <c:idx val="4"/>
          <c:order val="4"/>
          <c:tx>
            <c:strRef>
              <c:f>T.CARNETIZACION!$J$23</c:f>
              <c:strCache>
                <c:ptCount val="1"/>
                <c:pt idx="0">
                  <c:v>CUPONES</c:v>
                </c:pt>
              </c:strCache>
            </c:strRef>
          </c:tx>
          <c:spPr>
            <a:solidFill>
              <a:schemeClr val="accent5"/>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T.CARNETIZACION!$E$24:$E$32</c:f>
              <c:strCache>
                <c:ptCount val="9"/>
                <c:pt idx="0">
                  <c:v>ENERO</c:v>
                </c:pt>
                <c:pt idx="1">
                  <c:v>FEBRERO</c:v>
                </c:pt>
                <c:pt idx="2">
                  <c:v>MARZO</c:v>
                </c:pt>
                <c:pt idx="3">
                  <c:v>ABRIL</c:v>
                </c:pt>
                <c:pt idx="4">
                  <c:v>MAYO</c:v>
                </c:pt>
                <c:pt idx="5">
                  <c:v>JUNIO</c:v>
                </c:pt>
                <c:pt idx="6">
                  <c:v>JULIO</c:v>
                </c:pt>
                <c:pt idx="7">
                  <c:v>AGOSTO</c:v>
                </c:pt>
                <c:pt idx="8">
                  <c:v>SEPTIEMBRE</c:v>
                </c:pt>
              </c:strCache>
            </c:strRef>
          </c:cat>
          <c:val>
            <c:numRef>
              <c:f>T.CARNETIZACION!$J$24:$J$32</c:f>
              <c:numCache>
                <c:formatCode>General</c:formatCode>
                <c:ptCount val="9"/>
                <c:pt idx="0">
                  <c:v>10</c:v>
                </c:pt>
                <c:pt idx="1">
                  <c:v>15</c:v>
                </c:pt>
                <c:pt idx="2">
                  <c:v>27</c:v>
                </c:pt>
                <c:pt idx="3">
                  <c:v>15</c:v>
                </c:pt>
                <c:pt idx="4">
                  <c:v>22</c:v>
                </c:pt>
                <c:pt idx="5">
                  <c:v>23</c:v>
                </c:pt>
                <c:pt idx="6">
                  <c:v>35</c:v>
                </c:pt>
                <c:pt idx="7">
                  <c:v>33</c:v>
                </c:pt>
                <c:pt idx="8">
                  <c:v>10</c:v>
                </c:pt>
              </c:numCache>
            </c:numRef>
          </c:val>
          <c:extLst>
            <c:ext xmlns:c16="http://schemas.microsoft.com/office/drawing/2014/chart" uri="{C3380CC4-5D6E-409C-BE32-E72D297353CC}">
              <c16:uniqueId val="{00000004-E06B-4CB8-A863-D77BCB66857F}"/>
            </c:ext>
          </c:extLst>
        </c:ser>
        <c:ser>
          <c:idx val="5"/>
          <c:order val="5"/>
          <c:tx>
            <c:strRef>
              <c:f>T.CARNETIZACION!$K$23</c:f>
              <c:strCache>
                <c:ptCount val="1"/>
                <c:pt idx="0">
                  <c:v>DESAF/FALLECIDO</c:v>
                </c:pt>
              </c:strCache>
            </c:strRef>
          </c:tx>
          <c:spPr>
            <a:solidFill>
              <a:schemeClr val="accent6"/>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T.CARNETIZACION!$E$24:$E$32</c:f>
              <c:strCache>
                <c:ptCount val="9"/>
                <c:pt idx="0">
                  <c:v>ENERO</c:v>
                </c:pt>
                <c:pt idx="1">
                  <c:v>FEBRERO</c:v>
                </c:pt>
                <c:pt idx="2">
                  <c:v>MARZO</c:v>
                </c:pt>
                <c:pt idx="3">
                  <c:v>ABRIL</c:v>
                </c:pt>
                <c:pt idx="4">
                  <c:v>MAYO</c:v>
                </c:pt>
                <c:pt idx="5">
                  <c:v>JUNIO</c:v>
                </c:pt>
                <c:pt idx="6">
                  <c:v>JULIO</c:v>
                </c:pt>
                <c:pt idx="7">
                  <c:v>AGOSTO</c:v>
                </c:pt>
                <c:pt idx="8">
                  <c:v>SEPTIEMBRE</c:v>
                </c:pt>
              </c:strCache>
            </c:strRef>
          </c:cat>
          <c:val>
            <c:numRef>
              <c:f>T.CARNETIZACION!$K$24:$K$32</c:f>
              <c:numCache>
                <c:formatCode>General</c:formatCode>
                <c:ptCount val="9"/>
                <c:pt idx="0">
                  <c:v>59</c:v>
                </c:pt>
                <c:pt idx="1">
                  <c:v>40</c:v>
                </c:pt>
                <c:pt idx="2">
                  <c:v>41</c:v>
                </c:pt>
                <c:pt idx="3">
                  <c:v>61</c:v>
                </c:pt>
                <c:pt idx="4">
                  <c:v>42</c:v>
                </c:pt>
                <c:pt idx="5">
                  <c:v>46</c:v>
                </c:pt>
                <c:pt idx="6">
                  <c:v>49</c:v>
                </c:pt>
                <c:pt idx="7">
                  <c:v>45</c:v>
                </c:pt>
                <c:pt idx="8">
                  <c:v>36</c:v>
                </c:pt>
              </c:numCache>
            </c:numRef>
          </c:val>
          <c:extLst>
            <c:ext xmlns:c16="http://schemas.microsoft.com/office/drawing/2014/chart" uri="{C3380CC4-5D6E-409C-BE32-E72D297353CC}">
              <c16:uniqueId val="{00000005-E06B-4CB8-A863-D77BCB66857F}"/>
            </c:ext>
          </c:extLst>
        </c:ser>
        <c:dLbls>
          <c:dLblPos val="outEnd"/>
          <c:showLegendKey val="0"/>
          <c:showVal val="1"/>
          <c:showCatName val="0"/>
          <c:showSerName val="0"/>
          <c:showPercent val="0"/>
          <c:showBubbleSize val="0"/>
        </c:dLbls>
        <c:gapWidth val="444"/>
        <c:overlap val="-90"/>
        <c:axId val="554898528"/>
        <c:axId val="554899008"/>
      </c:barChart>
      <c:catAx>
        <c:axId val="5548985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s-EC"/>
          </a:p>
        </c:txPr>
        <c:crossAx val="554899008"/>
        <c:crosses val="autoZero"/>
        <c:auto val="1"/>
        <c:lblAlgn val="ctr"/>
        <c:lblOffset val="100"/>
        <c:noMultiLvlLbl val="0"/>
      </c:catAx>
      <c:valAx>
        <c:axId val="554899008"/>
        <c:scaling>
          <c:orientation val="minMax"/>
        </c:scaling>
        <c:delete val="1"/>
        <c:axPos val="l"/>
        <c:numFmt formatCode="General" sourceLinked="1"/>
        <c:majorTickMark val="none"/>
        <c:minorTickMark val="none"/>
        <c:tickLblPos val="nextTo"/>
        <c:crossAx val="554898528"/>
        <c:crosses val="autoZero"/>
        <c:crossBetween val="between"/>
      </c:valAx>
      <c:spPr>
        <a:noFill/>
        <a:ln>
          <a:noFill/>
        </a:ln>
        <a:effectLst/>
      </c:spPr>
    </c:plotArea>
    <c:legend>
      <c:legendPos val="t"/>
      <c:layout>
        <c:manualLayout>
          <c:xMode val="edge"/>
          <c:yMode val="edge"/>
          <c:x val="0.10192303174597747"/>
          <c:y val="0.19711272436794819"/>
          <c:w val="0.792545245569794"/>
          <c:h val="6.484195239283850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Hoja1!$A$2:$A$13</c:f>
              <c:strCache>
                <c:ptCount val="12"/>
                <c:pt idx="0">
                  <c:v>CP-1 - PICHINCHA</c:v>
                </c:pt>
                <c:pt idx="1">
                  <c:v>CP-10 - CARCHI</c:v>
                </c:pt>
                <c:pt idx="2">
                  <c:v>CP-12 - IMBABURA</c:v>
                </c:pt>
                <c:pt idx="3">
                  <c:v>CP-15 - CAÑAR</c:v>
                </c:pt>
                <c:pt idx="4">
                  <c:v>CP-20 - NAPO</c:v>
                </c:pt>
                <c:pt idx="5">
                  <c:v>CP-21 - SUCUMBIOS</c:v>
                </c:pt>
                <c:pt idx="6">
                  <c:v>CP-22 - ORELLANA</c:v>
                </c:pt>
                <c:pt idx="7">
                  <c:v>CP-23 - SANTO DOMINGO</c:v>
                </c:pt>
                <c:pt idx="8">
                  <c:v>CP-24 - SANTA ELENA</c:v>
                </c:pt>
                <c:pt idx="9">
                  <c:v>CP-6 - AZUAY</c:v>
                </c:pt>
                <c:pt idx="10">
                  <c:v>CP-7 - LOJA</c:v>
                </c:pt>
                <c:pt idx="11">
                  <c:v>CP-8 - LOS RIOS</c:v>
                </c:pt>
              </c:strCache>
            </c:strRef>
          </c:cat>
          <c:val>
            <c:numRef>
              <c:f>Hoja1!$B$2:$B$13</c:f>
              <c:numCache>
                <c:formatCode>General</c:formatCode>
                <c:ptCount val="12"/>
                <c:pt idx="0">
                  <c:v>3</c:v>
                </c:pt>
                <c:pt idx="1">
                  <c:v>2</c:v>
                </c:pt>
                <c:pt idx="2">
                  <c:v>1</c:v>
                </c:pt>
                <c:pt idx="3">
                  <c:v>30</c:v>
                </c:pt>
                <c:pt idx="4">
                  <c:v>2</c:v>
                </c:pt>
                <c:pt idx="5">
                  <c:v>2</c:v>
                </c:pt>
                <c:pt idx="6">
                  <c:v>1</c:v>
                </c:pt>
                <c:pt idx="7">
                  <c:v>2</c:v>
                </c:pt>
                <c:pt idx="8">
                  <c:v>1</c:v>
                </c:pt>
                <c:pt idx="9">
                  <c:v>6</c:v>
                </c:pt>
                <c:pt idx="10">
                  <c:v>1</c:v>
                </c:pt>
                <c:pt idx="11">
                  <c:v>1</c:v>
                </c:pt>
              </c:numCache>
            </c:numRef>
          </c:val>
          <c:extLst>
            <c:ext xmlns:c16="http://schemas.microsoft.com/office/drawing/2014/chart" uri="{C3380CC4-5D6E-409C-BE32-E72D297353CC}">
              <c16:uniqueId val="{00000000-980D-4E00-9A8F-56A8DCF7FE95}"/>
            </c:ext>
          </c:extLst>
        </c:ser>
        <c:dLbls>
          <c:showLegendKey val="0"/>
          <c:showVal val="0"/>
          <c:showCatName val="0"/>
          <c:showSerName val="0"/>
          <c:showPercent val="0"/>
          <c:showBubbleSize val="0"/>
        </c:dLbls>
        <c:gapWidth val="182"/>
        <c:axId val="2095236943"/>
        <c:axId val="80420063"/>
      </c:barChart>
      <c:catAx>
        <c:axId val="20952369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C"/>
          </a:p>
        </c:txPr>
        <c:crossAx val="80420063"/>
        <c:crosses val="autoZero"/>
        <c:auto val="1"/>
        <c:lblAlgn val="ctr"/>
        <c:lblOffset val="100"/>
        <c:noMultiLvlLbl val="0"/>
      </c:catAx>
      <c:valAx>
        <c:axId val="804200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C"/>
          </a:p>
        </c:txPr>
        <c:crossAx val="209523694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r>
              <a:rPr lang="es-EC" dirty="0"/>
              <a:t>MANTENIMIENTOS EDIFICIOS Y EQUIPOS ENERO SEPTIEMBRE 2023 - 2024</a:t>
            </a:r>
          </a:p>
        </c:rich>
      </c:tx>
      <c:overlay val="0"/>
      <c:spPr>
        <a:noFill/>
        <a:ln>
          <a:noFill/>
        </a:ln>
        <a:effectLst/>
      </c:spPr>
      <c:txPr>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endParaRPr lang="es-EC"/>
        </a:p>
      </c:txPr>
    </c:title>
    <c:autoTitleDeleted val="0"/>
    <c:plotArea>
      <c:layout>
        <c:manualLayout>
          <c:layoutTarget val="inner"/>
          <c:xMode val="edge"/>
          <c:yMode val="edge"/>
          <c:x val="0.10436153728435436"/>
          <c:y val="0.14645493093094711"/>
          <c:w val="0.89462993633881993"/>
          <c:h val="0.68999494417340501"/>
        </c:manualLayout>
      </c:layout>
      <c:lineChart>
        <c:grouping val="standard"/>
        <c:varyColors val="0"/>
        <c:ser>
          <c:idx val="0"/>
          <c:order val="0"/>
          <c:tx>
            <c:strRef>
              <c:f>Hoja3!$C$3</c:f>
              <c:strCache>
                <c:ptCount val="1"/>
                <c:pt idx="0">
                  <c:v>AÑO 2023</c:v>
                </c:pt>
              </c:strCache>
            </c:strRef>
          </c:tx>
          <c:spPr>
            <a:ln w="22225" cap="rnd">
              <a:solidFill>
                <a:schemeClr val="accent1"/>
              </a:solidFill>
            </a:ln>
            <a:effectLst>
              <a:glow rad="139700">
                <a:schemeClr val="accent1">
                  <a:satMod val="175000"/>
                  <a:alpha val="14000"/>
                </a:schemeClr>
              </a:glow>
            </a:effectLst>
          </c:spPr>
          <c:marker>
            <c:symbol val="none"/>
          </c:marker>
          <c:cat>
            <c:strRef>
              <c:f>Hoja3!$B$4:$B$26</c:f>
              <c:strCache>
                <c:ptCount val="23"/>
                <c:pt idx="0">
                  <c:v>SEDE NACIONAL</c:v>
                </c:pt>
                <c:pt idx="1">
                  <c:v>TUNGURAHUA</c:v>
                </c:pt>
                <c:pt idx="2">
                  <c:v>CARCHI</c:v>
                </c:pt>
                <c:pt idx="3">
                  <c:v>IBARRA</c:v>
                </c:pt>
                <c:pt idx="4">
                  <c:v>COTOPAXI</c:v>
                </c:pt>
                <c:pt idx="5">
                  <c:v>ESMERALDAS</c:v>
                </c:pt>
                <c:pt idx="6">
                  <c:v>CAÑAR</c:v>
                </c:pt>
                <c:pt idx="7">
                  <c:v>PASTAZA</c:v>
                </c:pt>
                <c:pt idx="8">
                  <c:v>ZAMORA</c:v>
                </c:pt>
                <c:pt idx="9">
                  <c:v>PICHINCHA</c:v>
                </c:pt>
                <c:pt idx="10">
                  <c:v>NAPO</c:v>
                </c:pt>
                <c:pt idx="11">
                  <c:v>SUCUMBIOS</c:v>
                </c:pt>
                <c:pt idx="12">
                  <c:v>CP-22 ORELLANA</c:v>
                </c:pt>
                <c:pt idx="13">
                  <c:v>SANTO DOMINGO</c:v>
                </c:pt>
                <c:pt idx="14">
                  <c:v>SANTA ELENA</c:v>
                </c:pt>
                <c:pt idx="15">
                  <c:v>GUAYAS</c:v>
                </c:pt>
                <c:pt idx="16">
                  <c:v>MANABI</c:v>
                </c:pt>
                <c:pt idx="17">
                  <c:v>RIOBAMBA</c:v>
                </c:pt>
                <c:pt idx="18">
                  <c:v>AZUAY</c:v>
                </c:pt>
                <c:pt idx="19">
                  <c:v>QUEVEDO</c:v>
                </c:pt>
                <c:pt idx="20">
                  <c:v>BOLIVAR</c:v>
                </c:pt>
                <c:pt idx="21">
                  <c:v>LOJA</c:v>
                </c:pt>
                <c:pt idx="22">
                  <c:v>EL ORO</c:v>
                </c:pt>
              </c:strCache>
            </c:strRef>
          </c:cat>
          <c:val>
            <c:numRef>
              <c:f>Hoja3!$C$4:$C$26</c:f>
              <c:numCache>
                <c:formatCode>_("$"* #,##0.00_);_("$"* \(#,##0.00\);_("$"* "-"??_);_(@_)</c:formatCode>
                <c:ptCount val="23"/>
                <c:pt idx="0">
                  <c:v>2192.9899999999998</c:v>
                </c:pt>
                <c:pt idx="1">
                  <c:v>638.6</c:v>
                </c:pt>
                <c:pt idx="2">
                  <c:v>2544.4499999999998</c:v>
                </c:pt>
                <c:pt idx="3">
                  <c:v>4561.45</c:v>
                </c:pt>
                <c:pt idx="4">
                  <c:v>8431.2099999999991</c:v>
                </c:pt>
                <c:pt idx="5">
                  <c:v>2290.63</c:v>
                </c:pt>
                <c:pt idx="6">
                  <c:v>694.73</c:v>
                </c:pt>
                <c:pt idx="7">
                  <c:v>0</c:v>
                </c:pt>
                <c:pt idx="8">
                  <c:v>1860.28</c:v>
                </c:pt>
                <c:pt idx="9">
                  <c:v>4076.2200000000003</c:v>
                </c:pt>
                <c:pt idx="10">
                  <c:v>0</c:v>
                </c:pt>
                <c:pt idx="11">
                  <c:v>334.21</c:v>
                </c:pt>
                <c:pt idx="12">
                  <c:v>292.32</c:v>
                </c:pt>
                <c:pt idx="13">
                  <c:v>123.48</c:v>
                </c:pt>
                <c:pt idx="14">
                  <c:v>210.61</c:v>
                </c:pt>
                <c:pt idx="15">
                  <c:v>12275.41</c:v>
                </c:pt>
                <c:pt idx="16">
                  <c:v>3196.02</c:v>
                </c:pt>
                <c:pt idx="17">
                  <c:v>1968.4299999999998</c:v>
                </c:pt>
                <c:pt idx="18">
                  <c:v>1199.05</c:v>
                </c:pt>
                <c:pt idx="19">
                  <c:v>7575.54</c:v>
                </c:pt>
                <c:pt idx="20">
                  <c:v>0</c:v>
                </c:pt>
                <c:pt idx="21">
                  <c:v>2.63</c:v>
                </c:pt>
                <c:pt idx="22">
                  <c:v>26.79</c:v>
                </c:pt>
              </c:numCache>
            </c:numRef>
          </c:val>
          <c:smooth val="0"/>
          <c:extLst>
            <c:ext xmlns:c16="http://schemas.microsoft.com/office/drawing/2014/chart" uri="{C3380CC4-5D6E-409C-BE32-E72D297353CC}">
              <c16:uniqueId val="{00000000-763C-4742-AFA5-C81946886CC0}"/>
            </c:ext>
          </c:extLst>
        </c:ser>
        <c:ser>
          <c:idx val="1"/>
          <c:order val="1"/>
          <c:tx>
            <c:strRef>
              <c:f>Hoja3!$D$3</c:f>
              <c:strCache>
                <c:ptCount val="1"/>
                <c:pt idx="0">
                  <c:v>AÑO 2024</c:v>
                </c:pt>
              </c:strCache>
            </c:strRef>
          </c:tx>
          <c:spPr>
            <a:ln w="22225" cap="rnd">
              <a:solidFill>
                <a:schemeClr val="accent2"/>
              </a:solidFill>
            </a:ln>
            <a:effectLst>
              <a:glow rad="139700">
                <a:schemeClr val="accent2">
                  <a:satMod val="175000"/>
                  <a:alpha val="14000"/>
                </a:schemeClr>
              </a:glow>
            </a:effectLst>
          </c:spPr>
          <c:marker>
            <c:symbol val="none"/>
          </c:marker>
          <c:cat>
            <c:strRef>
              <c:f>Hoja3!$B$4:$B$26</c:f>
              <c:strCache>
                <c:ptCount val="23"/>
                <c:pt idx="0">
                  <c:v>SEDE NACIONAL</c:v>
                </c:pt>
                <c:pt idx="1">
                  <c:v>TUNGURAHUA</c:v>
                </c:pt>
                <c:pt idx="2">
                  <c:v>CARCHI</c:v>
                </c:pt>
                <c:pt idx="3">
                  <c:v>IBARRA</c:v>
                </c:pt>
                <c:pt idx="4">
                  <c:v>COTOPAXI</c:v>
                </c:pt>
                <c:pt idx="5">
                  <c:v>ESMERALDAS</c:v>
                </c:pt>
                <c:pt idx="6">
                  <c:v>CAÑAR</c:v>
                </c:pt>
                <c:pt idx="7">
                  <c:v>PASTAZA</c:v>
                </c:pt>
                <c:pt idx="8">
                  <c:v>ZAMORA</c:v>
                </c:pt>
                <c:pt idx="9">
                  <c:v>PICHINCHA</c:v>
                </c:pt>
                <c:pt idx="10">
                  <c:v>NAPO</c:v>
                </c:pt>
                <c:pt idx="11">
                  <c:v>SUCUMBIOS</c:v>
                </c:pt>
                <c:pt idx="12">
                  <c:v>CP-22 ORELLANA</c:v>
                </c:pt>
                <c:pt idx="13">
                  <c:v>SANTO DOMINGO</c:v>
                </c:pt>
                <c:pt idx="14">
                  <c:v>SANTA ELENA</c:v>
                </c:pt>
                <c:pt idx="15">
                  <c:v>GUAYAS</c:v>
                </c:pt>
                <c:pt idx="16">
                  <c:v>MANABI</c:v>
                </c:pt>
                <c:pt idx="17">
                  <c:v>RIOBAMBA</c:v>
                </c:pt>
                <c:pt idx="18">
                  <c:v>AZUAY</c:v>
                </c:pt>
                <c:pt idx="19">
                  <c:v>QUEVEDO</c:v>
                </c:pt>
                <c:pt idx="20">
                  <c:v>BOLIVAR</c:v>
                </c:pt>
                <c:pt idx="21">
                  <c:v>LOJA</c:v>
                </c:pt>
                <c:pt idx="22">
                  <c:v>EL ORO</c:v>
                </c:pt>
              </c:strCache>
            </c:strRef>
          </c:cat>
          <c:val>
            <c:numRef>
              <c:f>Hoja3!$D$4:$D$26</c:f>
              <c:numCache>
                <c:formatCode>_("$"* #,##0.00_);_("$"* \(#,##0.00\);_("$"* "-"??_);_(@_)</c:formatCode>
                <c:ptCount val="23"/>
                <c:pt idx="0">
                  <c:v>4590.87</c:v>
                </c:pt>
                <c:pt idx="1">
                  <c:v>7997.37</c:v>
                </c:pt>
                <c:pt idx="2">
                  <c:v>1828.29</c:v>
                </c:pt>
                <c:pt idx="3">
                  <c:v>2261.27</c:v>
                </c:pt>
                <c:pt idx="4">
                  <c:v>994.65</c:v>
                </c:pt>
                <c:pt idx="5">
                  <c:v>10862.18</c:v>
                </c:pt>
                <c:pt idx="6">
                  <c:v>1908.21</c:v>
                </c:pt>
                <c:pt idx="7">
                  <c:v>0</c:v>
                </c:pt>
                <c:pt idx="8">
                  <c:v>10026.070000000002</c:v>
                </c:pt>
                <c:pt idx="9">
                  <c:v>2257.2800000000002</c:v>
                </c:pt>
                <c:pt idx="10">
                  <c:v>0</c:v>
                </c:pt>
                <c:pt idx="11">
                  <c:v>1914.35</c:v>
                </c:pt>
                <c:pt idx="12">
                  <c:v>158.07</c:v>
                </c:pt>
                <c:pt idx="13">
                  <c:v>64.75</c:v>
                </c:pt>
                <c:pt idx="14">
                  <c:v>2198.15</c:v>
                </c:pt>
                <c:pt idx="15">
                  <c:v>2298.08</c:v>
                </c:pt>
                <c:pt idx="16">
                  <c:v>3652.83</c:v>
                </c:pt>
                <c:pt idx="17">
                  <c:v>3168.68</c:v>
                </c:pt>
                <c:pt idx="18">
                  <c:v>139</c:v>
                </c:pt>
                <c:pt idx="19">
                  <c:v>622.27</c:v>
                </c:pt>
                <c:pt idx="20">
                  <c:v>2.19</c:v>
                </c:pt>
                <c:pt idx="21">
                  <c:v>87.2</c:v>
                </c:pt>
                <c:pt idx="22">
                  <c:v>0</c:v>
                </c:pt>
              </c:numCache>
            </c:numRef>
          </c:val>
          <c:smooth val="0"/>
          <c:extLst>
            <c:ext xmlns:c16="http://schemas.microsoft.com/office/drawing/2014/chart" uri="{C3380CC4-5D6E-409C-BE32-E72D297353CC}">
              <c16:uniqueId val="{00000001-763C-4742-AFA5-C81946886CC0}"/>
            </c:ext>
          </c:extLst>
        </c:ser>
        <c:dLbls>
          <c:showLegendKey val="0"/>
          <c:showVal val="0"/>
          <c:showCatName val="0"/>
          <c:showSerName val="0"/>
          <c:showPercent val="0"/>
          <c:showBubbleSize val="0"/>
        </c:dLbls>
        <c:smooth val="0"/>
        <c:axId val="1862597392"/>
        <c:axId val="1862598224"/>
      </c:lineChart>
      <c:catAx>
        <c:axId val="1862597392"/>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s-EC"/>
          </a:p>
        </c:txPr>
        <c:crossAx val="1862598224"/>
        <c:crosses val="autoZero"/>
        <c:auto val="1"/>
        <c:lblAlgn val="ctr"/>
        <c:lblOffset val="100"/>
        <c:noMultiLvlLbl val="0"/>
      </c:catAx>
      <c:valAx>
        <c:axId val="1862598224"/>
        <c:scaling>
          <c:orientation val="minMax"/>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_(&quot;$&quot;* #,##0.00_);_(&quot;$&quot;* \(#,##0.0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s-EC"/>
          </a:p>
        </c:txPr>
        <c:crossAx val="186259739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s-EC"/>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s-EC"/>
              <a:t>SEGUIDORES FACEBOOK E INSTAGRAM</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s-EC"/>
        </a:p>
      </c:txPr>
    </c:title>
    <c:autoTitleDeleted val="0"/>
    <c:plotArea>
      <c:layout/>
      <c:barChart>
        <c:barDir val="col"/>
        <c:grouping val="stacked"/>
        <c:varyColors val="0"/>
        <c:ser>
          <c:idx val="0"/>
          <c:order val="0"/>
          <c:tx>
            <c:strRef>
              <c:f>Hoja1!$B$2</c:f>
              <c:strCache>
                <c:ptCount val="1"/>
                <c:pt idx="0">
                  <c:v>N° de seguidores facebook </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s-EC"/>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Hoja1!$A$3:$A$11</c:f>
              <c:strCache>
                <c:ptCount val="9"/>
                <c:pt idx="0">
                  <c:v>enero </c:v>
                </c:pt>
                <c:pt idx="1">
                  <c:v>febrero</c:v>
                </c:pt>
                <c:pt idx="2">
                  <c:v>marzo</c:v>
                </c:pt>
                <c:pt idx="3">
                  <c:v>abril</c:v>
                </c:pt>
                <c:pt idx="4">
                  <c:v>mayo  </c:v>
                </c:pt>
                <c:pt idx="5">
                  <c:v>junio</c:v>
                </c:pt>
                <c:pt idx="6">
                  <c:v>julio</c:v>
                </c:pt>
                <c:pt idx="7">
                  <c:v>agosto</c:v>
                </c:pt>
                <c:pt idx="8">
                  <c:v>septiembre</c:v>
                </c:pt>
              </c:strCache>
            </c:strRef>
          </c:cat>
          <c:val>
            <c:numRef>
              <c:f>Hoja1!$B$3:$B$11</c:f>
              <c:numCache>
                <c:formatCode>General</c:formatCode>
                <c:ptCount val="9"/>
                <c:pt idx="0">
                  <c:v>14112</c:v>
                </c:pt>
                <c:pt idx="1">
                  <c:v>14154</c:v>
                </c:pt>
                <c:pt idx="2">
                  <c:v>14900</c:v>
                </c:pt>
                <c:pt idx="3">
                  <c:v>15000</c:v>
                </c:pt>
                <c:pt idx="4">
                  <c:v>15023</c:v>
                </c:pt>
                <c:pt idx="5">
                  <c:v>15050</c:v>
                </c:pt>
                <c:pt idx="6">
                  <c:v>15200</c:v>
                </c:pt>
                <c:pt idx="7">
                  <c:v>15279</c:v>
                </c:pt>
                <c:pt idx="8">
                  <c:v>15352</c:v>
                </c:pt>
              </c:numCache>
            </c:numRef>
          </c:val>
          <c:extLst>
            <c:ext xmlns:c16="http://schemas.microsoft.com/office/drawing/2014/chart" uri="{C3380CC4-5D6E-409C-BE32-E72D297353CC}">
              <c16:uniqueId val="{00000000-714F-4E48-8D9C-CE1FE812B859}"/>
            </c:ext>
          </c:extLst>
        </c:ser>
        <c:ser>
          <c:idx val="1"/>
          <c:order val="1"/>
          <c:tx>
            <c:strRef>
              <c:f>Hoja1!$C$2</c:f>
              <c:strCache>
                <c:ptCount val="1"/>
                <c:pt idx="0">
                  <c:v>N° de seguidores instagram </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s-EC"/>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Hoja1!$A$3:$A$11</c:f>
              <c:strCache>
                <c:ptCount val="9"/>
                <c:pt idx="0">
                  <c:v>enero </c:v>
                </c:pt>
                <c:pt idx="1">
                  <c:v>febrero</c:v>
                </c:pt>
                <c:pt idx="2">
                  <c:v>marzo</c:v>
                </c:pt>
                <c:pt idx="3">
                  <c:v>abril</c:v>
                </c:pt>
                <c:pt idx="4">
                  <c:v>mayo  </c:v>
                </c:pt>
                <c:pt idx="5">
                  <c:v>junio</c:v>
                </c:pt>
                <c:pt idx="6">
                  <c:v>julio</c:v>
                </c:pt>
                <c:pt idx="7">
                  <c:v>agosto</c:v>
                </c:pt>
                <c:pt idx="8">
                  <c:v>septiembre</c:v>
                </c:pt>
              </c:strCache>
            </c:strRef>
          </c:cat>
          <c:val>
            <c:numRef>
              <c:f>Hoja1!$C$3:$C$11</c:f>
              <c:numCache>
                <c:formatCode>General</c:formatCode>
                <c:ptCount val="9"/>
                <c:pt idx="0">
                  <c:v>464</c:v>
                </c:pt>
                <c:pt idx="1">
                  <c:v>468</c:v>
                </c:pt>
                <c:pt idx="2">
                  <c:v>477</c:v>
                </c:pt>
                <c:pt idx="3">
                  <c:v>484</c:v>
                </c:pt>
                <c:pt idx="4">
                  <c:v>487</c:v>
                </c:pt>
                <c:pt idx="5">
                  <c:v>489</c:v>
                </c:pt>
                <c:pt idx="6">
                  <c:v>493</c:v>
                </c:pt>
                <c:pt idx="7">
                  <c:v>496</c:v>
                </c:pt>
                <c:pt idx="8">
                  <c:v>501</c:v>
                </c:pt>
              </c:numCache>
            </c:numRef>
          </c:val>
          <c:extLst>
            <c:ext xmlns:c16="http://schemas.microsoft.com/office/drawing/2014/chart" uri="{C3380CC4-5D6E-409C-BE32-E72D297353CC}">
              <c16:uniqueId val="{00000001-714F-4E48-8D9C-CE1FE812B859}"/>
            </c:ext>
          </c:extLst>
        </c:ser>
        <c:dLbls>
          <c:dLblPos val="ctr"/>
          <c:showLegendKey val="0"/>
          <c:showVal val="1"/>
          <c:showCatName val="0"/>
          <c:showSerName val="0"/>
          <c:showPercent val="0"/>
          <c:showBubbleSize val="0"/>
        </c:dLbls>
        <c:gapWidth val="150"/>
        <c:overlap val="100"/>
        <c:axId val="82935103"/>
        <c:axId val="82928863"/>
      </c:barChart>
      <c:catAx>
        <c:axId val="82935103"/>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EC"/>
          </a:p>
        </c:txPr>
        <c:crossAx val="82928863"/>
        <c:crosses val="autoZero"/>
        <c:auto val="1"/>
        <c:lblAlgn val="ctr"/>
        <c:lblOffset val="100"/>
        <c:noMultiLvlLbl val="0"/>
      </c:catAx>
      <c:valAx>
        <c:axId val="82928863"/>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EC"/>
          </a:p>
        </c:txPr>
        <c:crossAx val="829351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'comuni corp'!$B$34</c:f>
              <c:strCache>
                <c:ptCount val="1"/>
                <c:pt idx="0">
                  <c:v>FACEBOOK</c:v>
                </c:pt>
              </c:strCache>
            </c:strRef>
          </c:tx>
          <c:spPr>
            <a:ln w="28575" cap="rnd">
              <a:solidFill>
                <a:srgbClr val="4472C4"/>
              </a:solidFill>
              <a:round/>
            </a:ln>
            <a:effectLst/>
          </c:spPr>
          <c:marker>
            <c:symbol val="none"/>
          </c:marker>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'comuni corp'!$A$35:$A$40</c:f>
              <c:strCache>
                <c:ptCount val="6"/>
                <c:pt idx="0">
                  <c:v>18-24</c:v>
                </c:pt>
                <c:pt idx="1">
                  <c:v>25-34</c:v>
                </c:pt>
                <c:pt idx="2">
                  <c:v>35-44</c:v>
                </c:pt>
                <c:pt idx="3">
                  <c:v>45-54</c:v>
                </c:pt>
                <c:pt idx="4">
                  <c:v>55-64</c:v>
                </c:pt>
                <c:pt idx="5">
                  <c:v>65+</c:v>
                </c:pt>
              </c:strCache>
            </c:strRef>
          </c:cat>
          <c:val>
            <c:numRef>
              <c:f>'comuni corp'!$B$35:$B$40</c:f>
              <c:numCache>
                <c:formatCode>0.00%</c:formatCode>
                <c:ptCount val="6"/>
                <c:pt idx="0">
                  <c:v>0.06</c:v>
                </c:pt>
                <c:pt idx="1">
                  <c:v>0.41000000000000003</c:v>
                </c:pt>
                <c:pt idx="2">
                  <c:v>0.375</c:v>
                </c:pt>
                <c:pt idx="3">
                  <c:v>0.10500000000000001</c:v>
                </c:pt>
                <c:pt idx="4">
                  <c:v>2.6999999999999996E-2</c:v>
                </c:pt>
                <c:pt idx="5">
                  <c:v>1.2999999999999999E-2</c:v>
                </c:pt>
              </c:numCache>
            </c:numRef>
          </c:val>
          <c:smooth val="0"/>
          <c:extLst>
            <c:ext xmlns:c16="http://schemas.microsoft.com/office/drawing/2014/chart" uri="{C3380CC4-5D6E-409C-BE32-E72D297353CC}">
              <c16:uniqueId val="{00000000-6247-48DF-A4E7-1327E155347C}"/>
            </c:ext>
          </c:extLst>
        </c:ser>
        <c:ser>
          <c:idx val="1"/>
          <c:order val="1"/>
          <c:tx>
            <c:strRef>
              <c:f>'comuni corp'!$C$34</c:f>
              <c:strCache>
                <c:ptCount val="1"/>
                <c:pt idx="0">
                  <c:v>INSTAGRAM</c:v>
                </c:pt>
              </c:strCache>
            </c:strRef>
          </c:tx>
          <c:spPr>
            <a:ln w="28575" cap="rnd">
              <a:solidFill>
                <a:srgbClr val="70AD47"/>
              </a:solidFill>
              <a:round/>
            </a:ln>
            <a:effectLst/>
          </c:spPr>
          <c:marker>
            <c:symbol val="none"/>
          </c:marker>
          <c:dLbls>
            <c:dLbl>
              <c:idx val="4"/>
              <c:layout>
                <c:manualLayout>
                  <c:x val="0"/>
                  <c:y val="-4.44928448983738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247-48DF-A4E7-1327E155347C}"/>
                </c:ext>
              </c:extLst>
            </c:dLbl>
            <c:dLbl>
              <c:idx val="5"/>
              <c:layout>
                <c:manualLayout>
                  <c:x val="1.2200678684367194E-2"/>
                  <c:y val="-6.83085651820461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247-48DF-A4E7-1327E155347C}"/>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'comuni corp'!$A$35:$A$40</c:f>
              <c:strCache>
                <c:ptCount val="6"/>
                <c:pt idx="0">
                  <c:v>18-24</c:v>
                </c:pt>
                <c:pt idx="1">
                  <c:v>25-34</c:v>
                </c:pt>
                <c:pt idx="2">
                  <c:v>35-44</c:v>
                </c:pt>
                <c:pt idx="3">
                  <c:v>45-54</c:v>
                </c:pt>
                <c:pt idx="4">
                  <c:v>55-64</c:v>
                </c:pt>
                <c:pt idx="5">
                  <c:v>65+</c:v>
                </c:pt>
              </c:strCache>
            </c:strRef>
          </c:cat>
          <c:val>
            <c:numRef>
              <c:f>'comuni corp'!$C$35:$C$40</c:f>
              <c:numCache>
                <c:formatCode>0.00%</c:formatCode>
                <c:ptCount val="6"/>
                <c:pt idx="0">
                  <c:v>3.7999999999999999E-2</c:v>
                </c:pt>
                <c:pt idx="1">
                  <c:v>0.30399999999999999</c:v>
                </c:pt>
                <c:pt idx="2">
                  <c:v>0.43599999999999994</c:v>
                </c:pt>
                <c:pt idx="3">
                  <c:v>0.17499999999999999</c:v>
                </c:pt>
                <c:pt idx="4">
                  <c:v>3.3000000000000002E-2</c:v>
                </c:pt>
                <c:pt idx="5">
                  <c:v>1.0999999999999999E-2</c:v>
                </c:pt>
              </c:numCache>
            </c:numRef>
          </c:val>
          <c:smooth val="0"/>
          <c:extLst>
            <c:ext xmlns:c16="http://schemas.microsoft.com/office/drawing/2014/chart" uri="{C3380CC4-5D6E-409C-BE32-E72D297353CC}">
              <c16:uniqueId val="{00000001-6247-48DF-A4E7-1327E155347C}"/>
            </c:ext>
          </c:extLst>
        </c:ser>
        <c:dLbls>
          <c:showLegendKey val="0"/>
          <c:showVal val="1"/>
          <c:showCatName val="0"/>
          <c:showSerName val="0"/>
          <c:showPercent val="0"/>
          <c:showBubbleSize val="0"/>
        </c:dLbls>
        <c:smooth val="0"/>
        <c:axId val="465898607"/>
        <c:axId val="465883247"/>
      </c:lineChart>
      <c:catAx>
        <c:axId val="4658986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crossAx val="465883247"/>
        <c:crosses val="autoZero"/>
        <c:auto val="1"/>
        <c:lblAlgn val="ctr"/>
        <c:lblOffset val="100"/>
        <c:noMultiLvlLbl val="0"/>
      </c:catAx>
      <c:valAx>
        <c:axId val="465883247"/>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crossAx val="465898607"/>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s-EC"/>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r>
              <a:rPr lang="es-ES"/>
              <a:t>FACEBOOK E INSTAGRAM</a:t>
            </a:r>
            <a:endParaRPr lang="es-EC"/>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endParaRPr lang="es-EC"/>
        </a:p>
      </c:txPr>
    </c:title>
    <c:autoTitleDeleted val="0"/>
    <c:plotArea>
      <c:layout/>
      <c:barChart>
        <c:barDir val="col"/>
        <c:grouping val="clustered"/>
        <c:varyColors val="0"/>
        <c:ser>
          <c:idx val="0"/>
          <c:order val="0"/>
          <c:tx>
            <c:strRef>
              <c:f>Hoja1!$B$1</c:f>
              <c:strCache>
                <c:ptCount val="1"/>
                <c:pt idx="0">
                  <c:v>N° DE SEGUIDORES</c:v>
                </c:pt>
              </c:strCache>
            </c:strRef>
          </c:tx>
          <c:spPr>
            <a:solidFill>
              <a:schemeClr val="accent1"/>
            </a:solidFill>
            <a:ln w="19050">
              <a:solidFill>
                <a:schemeClr val="lt1"/>
              </a:solid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Hoja1!$A$2:$A$10</c:f>
              <c:strCache>
                <c:ptCount val="9"/>
                <c:pt idx="0">
                  <c:v>PICHINCHA</c:v>
                </c:pt>
                <c:pt idx="1">
                  <c:v>GUAYAS</c:v>
                </c:pt>
                <c:pt idx="2">
                  <c:v>CHIMBORAZO </c:v>
                </c:pt>
                <c:pt idx="3">
                  <c:v>IMBABURA</c:v>
                </c:pt>
                <c:pt idx="4">
                  <c:v>LOJA</c:v>
                </c:pt>
                <c:pt idx="5">
                  <c:v>TUNGURAHUA</c:v>
                </c:pt>
                <c:pt idx="6">
                  <c:v>SANTO DOMINGO </c:v>
                </c:pt>
                <c:pt idx="7">
                  <c:v>COTOPAXI</c:v>
                </c:pt>
                <c:pt idx="8">
                  <c:v>LOS RIOS</c:v>
                </c:pt>
              </c:strCache>
            </c:strRef>
          </c:cat>
          <c:val>
            <c:numRef>
              <c:f>Hoja1!$B$2:$B$10</c:f>
              <c:numCache>
                <c:formatCode>General</c:formatCode>
                <c:ptCount val="9"/>
                <c:pt idx="0">
                  <c:v>3844</c:v>
                </c:pt>
                <c:pt idx="1">
                  <c:v>1396</c:v>
                </c:pt>
                <c:pt idx="2">
                  <c:v>549</c:v>
                </c:pt>
                <c:pt idx="3">
                  <c:v>539</c:v>
                </c:pt>
                <c:pt idx="4">
                  <c:v>414</c:v>
                </c:pt>
                <c:pt idx="5">
                  <c:v>412</c:v>
                </c:pt>
                <c:pt idx="6">
                  <c:v>395</c:v>
                </c:pt>
                <c:pt idx="7">
                  <c:v>343</c:v>
                </c:pt>
                <c:pt idx="8">
                  <c:v>342</c:v>
                </c:pt>
              </c:numCache>
            </c:numRef>
          </c:val>
          <c:extLst>
            <c:ext xmlns:c16="http://schemas.microsoft.com/office/drawing/2014/chart" uri="{C3380CC4-5D6E-409C-BE32-E72D297353CC}">
              <c16:uniqueId val="{00000012-8DF4-43ED-89A9-F205C010E938}"/>
            </c:ext>
          </c:extLst>
        </c:ser>
        <c:dLbls>
          <c:showLegendKey val="0"/>
          <c:showVal val="0"/>
          <c:showCatName val="0"/>
          <c:showSerName val="0"/>
          <c:showPercent val="0"/>
          <c:showBubbleSize val="0"/>
        </c:dLbls>
        <c:gapWidth val="100"/>
        <c:axId val="619089295"/>
        <c:axId val="619093135"/>
      </c:barChart>
      <c:catAx>
        <c:axId val="619089295"/>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C"/>
          </a:p>
        </c:txPr>
        <c:crossAx val="619093135"/>
        <c:crosses val="autoZero"/>
        <c:auto val="1"/>
        <c:lblAlgn val="ctr"/>
        <c:lblOffset val="100"/>
        <c:noMultiLvlLbl val="0"/>
      </c:catAx>
      <c:valAx>
        <c:axId val="6190931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C"/>
          </a:p>
        </c:txPr>
        <c:crossAx val="619089295"/>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solidFill>
        </a:defRPr>
      </a:pPr>
      <a:endParaRPr lang="es-EC"/>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3756088580620213"/>
          <c:y val="4.0900482628757805E-2"/>
          <c:w val="0.62151444656040278"/>
          <c:h val="0.80576617329686218"/>
        </c:manualLayout>
      </c:layout>
      <c:bar3DChart>
        <c:barDir val="col"/>
        <c:grouping val="standard"/>
        <c:varyColors val="0"/>
        <c:ser>
          <c:idx val="0"/>
          <c:order val="0"/>
          <c:tx>
            <c:strRef>
              <c:f>Hoja1!$B$1</c:f>
              <c:strCache>
                <c:ptCount val="1"/>
                <c:pt idx="0">
                  <c:v>SEGUIDORES POR PAISES</c:v>
                </c:pt>
              </c:strCache>
            </c:strRef>
          </c:tx>
          <c:spPr>
            <a:solidFill>
              <a:schemeClr val="accent6"/>
            </a:solidFill>
            <a:ln>
              <a:noFill/>
            </a:ln>
            <a:effectLst/>
            <a:sp3d/>
          </c:spPr>
          <c:invertIfNegative val="0"/>
          <c:cat>
            <c:strRef>
              <c:f>Hoja1!$A$2:$A$11</c:f>
              <c:strCache>
                <c:ptCount val="10"/>
                <c:pt idx="0">
                  <c:v>ECUADOR</c:v>
                </c:pt>
                <c:pt idx="1">
                  <c:v>EEUU</c:v>
                </c:pt>
                <c:pt idx="2">
                  <c:v>COLOMBIA</c:v>
                </c:pt>
                <c:pt idx="3">
                  <c:v>PERU</c:v>
                </c:pt>
                <c:pt idx="4">
                  <c:v>ESPAÑA</c:v>
                </c:pt>
                <c:pt idx="5">
                  <c:v>MEXICO </c:v>
                </c:pt>
                <c:pt idx="6">
                  <c:v>ARGENTINA</c:v>
                </c:pt>
                <c:pt idx="7">
                  <c:v>BOLIVIA</c:v>
                </c:pt>
                <c:pt idx="8">
                  <c:v>CHILE </c:v>
                </c:pt>
                <c:pt idx="9">
                  <c:v>VIETNAM</c:v>
                </c:pt>
              </c:strCache>
            </c:strRef>
          </c:cat>
          <c:val>
            <c:numRef>
              <c:f>Hoja1!$B$2:$B$11</c:f>
              <c:numCache>
                <c:formatCode>General</c:formatCode>
                <c:ptCount val="10"/>
                <c:pt idx="0">
                  <c:v>14433</c:v>
                </c:pt>
                <c:pt idx="1">
                  <c:v>255</c:v>
                </c:pt>
                <c:pt idx="2">
                  <c:v>75</c:v>
                </c:pt>
                <c:pt idx="3">
                  <c:v>60</c:v>
                </c:pt>
                <c:pt idx="4">
                  <c:v>64</c:v>
                </c:pt>
                <c:pt idx="5">
                  <c:v>45</c:v>
                </c:pt>
                <c:pt idx="6">
                  <c:v>30</c:v>
                </c:pt>
                <c:pt idx="7">
                  <c:v>30</c:v>
                </c:pt>
                <c:pt idx="8">
                  <c:v>16</c:v>
                </c:pt>
                <c:pt idx="9">
                  <c:v>15</c:v>
                </c:pt>
              </c:numCache>
            </c:numRef>
          </c:val>
          <c:extLst>
            <c:ext xmlns:c16="http://schemas.microsoft.com/office/drawing/2014/chart" uri="{C3380CC4-5D6E-409C-BE32-E72D297353CC}">
              <c16:uniqueId val="{00000000-6C20-4027-8409-6C690006DDA9}"/>
            </c:ext>
          </c:extLst>
        </c:ser>
        <c:dLbls>
          <c:showLegendKey val="0"/>
          <c:showVal val="0"/>
          <c:showCatName val="0"/>
          <c:showSerName val="0"/>
          <c:showPercent val="0"/>
          <c:showBubbleSize val="0"/>
        </c:dLbls>
        <c:gapWidth val="150"/>
        <c:shape val="box"/>
        <c:axId val="628296016"/>
        <c:axId val="628296576"/>
        <c:axId val="2102135375"/>
      </c:bar3DChart>
      <c:catAx>
        <c:axId val="62829601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cap="none" spc="0" normalizeH="0" baseline="0">
                <a:solidFill>
                  <a:schemeClr val="tx1">
                    <a:lumMod val="65000"/>
                    <a:lumOff val="35000"/>
                  </a:schemeClr>
                </a:solidFill>
                <a:latin typeface="+mn-lt"/>
                <a:ea typeface="+mn-ea"/>
                <a:cs typeface="+mn-cs"/>
              </a:defRPr>
            </a:pPr>
            <a:endParaRPr lang="es-EC"/>
          </a:p>
        </c:txPr>
        <c:crossAx val="628296576"/>
        <c:crosses val="autoZero"/>
        <c:auto val="1"/>
        <c:lblAlgn val="ctr"/>
        <c:lblOffset val="100"/>
        <c:noMultiLvlLbl val="0"/>
      </c:catAx>
      <c:valAx>
        <c:axId val="628296576"/>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EC"/>
          </a:p>
        </c:txPr>
        <c:crossAx val="628296016"/>
        <c:crosses val="autoZero"/>
        <c:crossBetween val="between"/>
      </c:valAx>
      <c:serAx>
        <c:axId val="2102135375"/>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EC"/>
          </a:p>
        </c:txPr>
        <c:crossAx val="628296576"/>
        <c:crosses val="autoZero"/>
      </c:ser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mn-lt"/>
                <a:ea typeface="+mn-ea"/>
                <a:cs typeface="+mn-cs"/>
              </a:defRPr>
            </a:pPr>
            <a:endParaRPr lang="es-EC"/>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s-EC"/>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s-EC"/>
              <a:t>Alcance en Facebook VS</a:t>
            </a:r>
            <a:r>
              <a:rPr lang="es-EC" baseline="0"/>
              <a:t> Publicaciones</a:t>
            </a:r>
            <a:endParaRPr lang="es-EC"/>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EC"/>
        </a:p>
      </c:txPr>
    </c:title>
    <c:autoTitleDeleted val="0"/>
    <c:plotArea>
      <c:layout/>
      <c:barChart>
        <c:barDir val="col"/>
        <c:grouping val="clustered"/>
        <c:varyColors val="0"/>
        <c:ser>
          <c:idx val="0"/>
          <c:order val="0"/>
          <c:tx>
            <c:strRef>
              <c:f>Hoja1!$B$1</c:f>
              <c:strCache>
                <c:ptCount val="1"/>
                <c:pt idx="0">
                  <c:v>post facebook</c:v>
                </c:pt>
              </c:strCache>
            </c:strRef>
          </c:tx>
          <c:spPr>
            <a:solidFill>
              <a:schemeClr val="accent6">
                <a:alpha val="85000"/>
              </a:schemeClr>
            </a:solidFill>
            <a:ln w="9525" cap="flat" cmpd="sng" algn="ctr">
              <a:solidFill>
                <a:schemeClr val="lt1">
                  <a:alpha val="50000"/>
                </a:schemeClr>
              </a:solidFill>
              <a:round/>
            </a:ln>
            <a:effectLst/>
          </c:spPr>
          <c:invertIfNegative val="0"/>
          <c:cat>
            <c:strRef>
              <c:f>Hoja1!$A$2:$A$10</c:f>
              <c:strCache>
                <c:ptCount val="9"/>
                <c:pt idx="0">
                  <c:v>enero</c:v>
                </c:pt>
                <c:pt idx="1">
                  <c:v>febrero</c:v>
                </c:pt>
                <c:pt idx="2">
                  <c:v>marzo</c:v>
                </c:pt>
                <c:pt idx="3">
                  <c:v>abril</c:v>
                </c:pt>
                <c:pt idx="4">
                  <c:v>mayo</c:v>
                </c:pt>
                <c:pt idx="5">
                  <c:v>junio</c:v>
                </c:pt>
                <c:pt idx="6">
                  <c:v>julio</c:v>
                </c:pt>
                <c:pt idx="7">
                  <c:v>agosto</c:v>
                </c:pt>
                <c:pt idx="8">
                  <c:v>septiembre</c:v>
                </c:pt>
              </c:strCache>
            </c:strRef>
          </c:cat>
          <c:val>
            <c:numRef>
              <c:f>Hoja1!$B$2:$B$10</c:f>
              <c:numCache>
                <c:formatCode>General</c:formatCode>
                <c:ptCount val="9"/>
                <c:pt idx="0">
                  <c:v>26</c:v>
                </c:pt>
                <c:pt idx="1">
                  <c:v>38</c:v>
                </c:pt>
                <c:pt idx="2">
                  <c:v>31</c:v>
                </c:pt>
                <c:pt idx="3">
                  <c:v>17</c:v>
                </c:pt>
                <c:pt idx="4">
                  <c:v>47</c:v>
                </c:pt>
                <c:pt idx="5">
                  <c:v>50</c:v>
                </c:pt>
                <c:pt idx="6">
                  <c:v>24</c:v>
                </c:pt>
                <c:pt idx="7">
                  <c:v>23</c:v>
                </c:pt>
                <c:pt idx="8">
                  <c:v>48</c:v>
                </c:pt>
              </c:numCache>
            </c:numRef>
          </c:val>
          <c:extLst>
            <c:ext xmlns:c16="http://schemas.microsoft.com/office/drawing/2014/chart" uri="{C3380CC4-5D6E-409C-BE32-E72D297353CC}">
              <c16:uniqueId val="{00000000-68ED-4934-B550-6E1EA670C3A1}"/>
            </c:ext>
          </c:extLst>
        </c:ser>
        <c:ser>
          <c:idx val="1"/>
          <c:order val="1"/>
          <c:tx>
            <c:strRef>
              <c:f>Hoja1!$C$1</c:f>
              <c:strCache>
                <c:ptCount val="1"/>
                <c:pt idx="0">
                  <c:v>alcance facebook</c:v>
                </c:pt>
              </c:strCache>
            </c:strRef>
          </c:tx>
          <c:spPr>
            <a:solidFill>
              <a:schemeClr val="accent5">
                <a:alpha val="85000"/>
              </a:schemeClr>
            </a:solidFill>
            <a:ln w="9525" cap="flat" cmpd="sng" algn="ctr">
              <a:solidFill>
                <a:schemeClr val="lt1">
                  <a:alpha val="50000"/>
                </a:schemeClr>
              </a:solidFill>
              <a:round/>
            </a:ln>
            <a:effectLst/>
          </c:spPr>
          <c:invertIfNegative val="0"/>
          <c:cat>
            <c:strRef>
              <c:f>Hoja1!$A$2:$A$10</c:f>
              <c:strCache>
                <c:ptCount val="9"/>
                <c:pt idx="0">
                  <c:v>enero</c:v>
                </c:pt>
                <c:pt idx="1">
                  <c:v>febrero</c:v>
                </c:pt>
                <c:pt idx="2">
                  <c:v>marzo</c:v>
                </c:pt>
                <c:pt idx="3">
                  <c:v>abril</c:v>
                </c:pt>
                <c:pt idx="4">
                  <c:v>mayo</c:v>
                </c:pt>
                <c:pt idx="5">
                  <c:v>junio</c:v>
                </c:pt>
                <c:pt idx="6">
                  <c:v>julio</c:v>
                </c:pt>
                <c:pt idx="7">
                  <c:v>agosto</c:v>
                </c:pt>
                <c:pt idx="8">
                  <c:v>septiembre</c:v>
                </c:pt>
              </c:strCache>
            </c:strRef>
          </c:cat>
          <c:val>
            <c:numRef>
              <c:f>Hoja1!$C$2:$C$10</c:f>
              <c:numCache>
                <c:formatCode>General</c:formatCode>
                <c:ptCount val="9"/>
                <c:pt idx="0">
                  <c:v>29.678999999999998</c:v>
                </c:pt>
                <c:pt idx="1">
                  <c:v>85.316999999999993</c:v>
                </c:pt>
                <c:pt idx="2">
                  <c:v>25.698</c:v>
                </c:pt>
                <c:pt idx="3">
                  <c:v>13.7</c:v>
                </c:pt>
                <c:pt idx="4">
                  <c:v>14</c:v>
                </c:pt>
                <c:pt idx="5">
                  <c:v>16</c:v>
                </c:pt>
                <c:pt idx="6">
                  <c:v>34.700000000000003</c:v>
                </c:pt>
                <c:pt idx="7">
                  <c:v>17.3</c:v>
                </c:pt>
                <c:pt idx="8">
                  <c:v>12.9</c:v>
                </c:pt>
              </c:numCache>
            </c:numRef>
          </c:val>
          <c:extLst>
            <c:ext xmlns:c16="http://schemas.microsoft.com/office/drawing/2014/chart" uri="{C3380CC4-5D6E-409C-BE32-E72D297353CC}">
              <c16:uniqueId val="{00000001-68ED-4934-B550-6E1EA670C3A1}"/>
            </c:ext>
          </c:extLst>
        </c:ser>
        <c:dLbls>
          <c:showLegendKey val="0"/>
          <c:showVal val="0"/>
          <c:showCatName val="0"/>
          <c:showSerName val="0"/>
          <c:showPercent val="0"/>
          <c:showBubbleSize val="0"/>
        </c:dLbls>
        <c:gapWidth val="150"/>
        <c:axId val="719408160"/>
        <c:axId val="719412736"/>
      </c:barChart>
      <c:catAx>
        <c:axId val="71940816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EC"/>
          </a:p>
        </c:txPr>
        <c:crossAx val="719412736"/>
        <c:crosses val="autoZero"/>
        <c:auto val="1"/>
        <c:lblAlgn val="ctr"/>
        <c:lblOffset val="100"/>
        <c:noMultiLvlLbl val="0"/>
      </c:catAx>
      <c:valAx>
        <c:axId val="719412736"/>
        <c:scaling>
          <c:orientation val="minMax"/>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s-EC"/>
          </a:p>
        </c:txPr>
        <c:crossAx val="719408160"/>
        <c:crosses val="autoZero"/>
        <c:crossBetween val="between"/>
      </c:valAx>
      <c:dTable>
        <c:showHorzBorder val="1"/>
        <c:showVertBorder val="1"/>
        <c:showOutline val="1"/>
        <c:showKeys val="1"/>
        <c:spPr>
          <a:noFill/>
          <a:ln w="9525">
            <a:solidFill>
              <a:schemeClr val="dk1">
                <a:lumMod val="35000"/>
                <a:lumOff val="65000"/>
              </a:schemeClr>
            </a:solidFill>
          </a:ln>
          <a:effectLst/>
        </c:spPr>
        <c:txPr>
          <a:bodyPr rot="0" spcFirstLastPara="1" vertOverflow="ellipsis" vert="horz" wrap="square" anchor="ctr" anchorCtr="1"/>
          <a:lstStyle/>
          <a:p>
            <a:pPr rtl="0">
              <a:defRPr sz="900" b="0" i="0" u="none" strike="noStrike" kern="1200" baseline="0">
                <a:solidFill>
                  <a:schemeClr val="dk1">
                    <a:lumMod val="75000"/>
                    <a:lumOff val="25000"/>
                  </a:schemeClr>
                </a:solidFill>
                <a:latin typeface="+mn-lt"/>
                <a:ea typeface="+mn-ea"/>
                <a:cs typeface="+mn-cs"/>
              </a:defRPr>
            </a:pPr>
            <a:endParaRPr lang="es-EC"/>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C"/>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s-EC" sz="1800" b="1">
                <a:effectLst/>
              </a:rPr>
              <a:t>ALCANCE EN INSTAGRAM</a:t>
            </a:r>
            <a:endParaRPr lang="es-EC" sz="1800">
              <a:effectLst/>
            </a:endParaRP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EC"/>
        </a:p>
      </c:txPr>
    </c:title>
    <c:autoTitleDeleted val="0"/>
    <c:plotArea>
      <c:layout/>
      <c:barChart>
        <c:barDir val="col"/>
        <c:grouping val="clustered"/>
        <c:varyColors val="0"/>
        <c:ser>
          <c:idx val="0"/>
          <c:order val="0"/>
          <c:tx>
            <c:strRef>
              <c:f>Hoja1!$B$1</c:f>
              <c:strCache>
                <c:ptCount val="1"/>
                <c:pt idx="0">
                  <c:v>post instagram</c:v>
                </c:pt>
              </c:strCache>
            </c:strRef>
          </c:tx>
          <c:spPr>
            <a:solidFill>
              <a:schemeClr val="accent6">
                <a:alpha val="85000"/>
              </a:schemeClr>
            </a:solidFill>
            <a:ln w="9525" cap="flat" cmpd="sng" algn="ctr">
              <a:solidFill>
                <a:schemeClr val="lt1">
                  <a:alpha val="50000"/>
                </a:schemeClr>
              </a:solidFill>
              <a:round/>
            </a:ln>
            <a:effectLst/>
          </c:spPr>
          <c:invertIfNegative val="0"/>
          <c:cat>
            <c:strRef>
              <c:f>Hoja1!$A$2:$A$10</c:f>
              <c:strCache>
                <c:ptCount val="9"/>
                <c:pt idx="0">
                  <c:v>enero</c:v>
                </c:pt>
                <c:pt idx="1">
                  <c:v>febrero</c:v>
                </c:pt>
                <c:pt idx="2">
                  <c:v>marzo</c:v>
                </c:pt>
                <c:pt idx="3">
                  <c:v>abril</c:v>
                </c:pt>
                <c:pt idx="4">
                  <c:v>mayo</c:v>
                </c:pt>
                <c:pt idx="5">
                  <c:v>junio</c:v>
                </c:pt>
                <c:pt idx="6">
                  <c:v>julio</c:v>
                </c:pt>
                <c:pt idx="7">
                  <c:v>agosto</c:v>
                </c:pt>
                <c:pt idx="8">
                  <c:v>septiembre</c:v>
                </c:pt>
              </c:strCache>
            </c:strRef>
          </c:cat>
          <c:val>
            <c:numRef>
              <c:f>Hoja1!$B$2:$B$10</c:f>
              <c:numCache>
                <c:formatCode>General</c:formatCode>
                <c:ptCount val="9"/>
                <c:pt idx="0">
                  <c:v>17</c:v>
                </c:pt>
                <c:pt idx="1">
                  <c:v>34</c:v>
                </c:pt>
                <c:pt idx="2">
                  <c:v>27</c:v>
                </c:pt>
                <c:pt idx="3">
                  <c:v>30</c:v>
                </c:pt>
                <c:pt idx="4">
                  <c:v>21</c:v>
                </c:pt>
                <c:pt idx="5">
                  <c:v>20</c:v>
                </c:pt>
                <c:pt idx="6">
                  <c:v>52</c:v>
                </c:pt>
                <c:pt idx="7">
                  <c:v>47</c:v>
                </c:pt>
                <c:pt idx="8">
                  <c:v>44</c:v>
                </c:pt>
              </c:numCache>
            </c:numRef>
          </c:val>
          <c:extLst>
            <c:ext xmlns:c16="http://schemas.microsoft.com/office/drawing/2014/chart" uri="{C3380CC4-5D6E-409C-BE32-E72D297353CC}">
              <c16:uniqueId val="{00000000-7E2C-4E5B-A9E1-AFBAA612697F}"/>
            </c:ext>
          </c:extLst>
        </c:ser>
        <c:ser>
          <c:idx val="1"/>
          <c:order val="1"/>
          <c:tx>
            <c:strRef>
              <c:f>Hoja1!$C$1</c:f>
              <c:strCache>
                <c:ptCount val="1"/>
                <c:pt idx="0">
                  <c:v>alcance instagram</c:v>
                </c:pt>
              </c:strCache>
            </c:strRef>
          </c:tx>
          <c:spPr>
            <a:solidFill>
              <a:schemeClr val="accent5">
                <a:alpha val="85000"/>
              </a:schemeClr>
            </a:solidFill>
            <a:ln w="9525" cap="flat" cmpd="sng" algn="ctr">
              <a:solidFill>
                <a:schemeClr val="lt1">
                  <a:alpha val="50000"/>
                </a:schemeClr>
              </a:solidFill>
              <a:round/>
            </a:ln>
            <a:effectLst/>
          </c:spPr>
          <c:invertIfNegative val="0"/>
          <c:cat>
            <c:strRef>
              <c:f>Hoja1!$A$2:$A$10</c:f>
              <c:strCache>
                <c:ptCount val="9"/>
                <c:pt idx="0">
                  <c:v>enero</c:v>
                </c:pt>
                <c:pt idx="1">
                  <c:v>febrero</c:v>
                </c:pt>
                <c:pt idx="2">
                  <c:v>marzo</c:v>
                </c:pt>
                <c:pt idx="3">
                  <c:v>abril</c:v>
                </c:pt>
                <c:pt idx="4">
                  <c:v>mayo</c:v>
                </c:pt>
                <c:pt idx="5">
                  <c:v>junio</c:v>
                </c:pt>
                <c:pt idx="6">
                  <c:v>julio</c:v>
                </c:pt>
                <c:pt idx="7">
                  <c:v>agosto</c:v>
                </c:pt>
                <c:pt idx="8">
                  <c:v>septiembre</c:v>
                </c:pt>
              </c:strCache>
            </c:strRef>
          </c:cat>
          <c:val>
            <c:numRef>
              <c:f>Hoja1!$C$2:$C$10</c:f>
              <c:numCache>
                <c:formatCode>General</c:formatCode>
                <c:ptCount val="9"/>
                <c:pt idx="0">
                  <c:v>403</c:v>
                </c:pt>
                <c:pt idx="1">
                  <c:v>527</c:v>
                </c:pt>
                <c:pt idx="2">
                  <c:v>363</c:v>
                </c:pt>
                <c:pt idx="3">
                  <c:v>303</c:v>
                </c:pt>
                <c:pt idx="4">
                  <c:v>352</c:v>
                </c:pt>
                <c:pt idx="5">
                  <c:v>408</c:v>
                </c:pt>
                <c:pt idx="6">
                  <c:v>291</c:v>
                </c:pt>
                <c:pt idx="7">
                  <c:v>258</c:v>
                </c:pt>
                <c:pt idx="8">
                  <c:v>309</c:v>
                </c:pt>
              </c:numCache>
            </c:numRef>
          </c:val>
          <c:extLst>
            <c:ext xmlns:c16="http://schemas.microsoft.com/office/drawing/2014/chart" uri="{C3380CC4-5D6E-409C-BE32-E72D297353CC}">
              <c16:uniqueId val="{00000001-7E2C-4E5B-A9E1-AFBAA612697F}"/>
            </c:ext>
          </c:extLst>
        </c:ser>
        <c:dLbls>
          <c:showLegendKey val="0"/>
          <c:showVal val="0"/>
          <c:showCatName val="0"/>
          <c:showSerName val="0"/>
          <c:showPercent val="0"/>
          <c:showBubbleSize val="0"/>
        </c:dLbls>
        <c:gapWidth val="150"/>
        <c:axId val="719408160"/>
        <c:axId val="719412736"/>
      </c:barChart>
      <c:catAx>
        <c:axId val="71940816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EC"/>
          </a:p>
        </c:txPr>
        <c:crossAx val="719412736"/>
        <c:crosses val="autoZero"/>
        <c:auto val="1"/>
        <c:lblAlgn val="ctr"/>
        <c:lblOffset val="100"/>
        <c:noMultiLvlLbl val="0"/>
      </c:catAx>
      <c:valAx>
        <c:axId val="719412736"/>
        <c:scaling>
          <c:orientation val="minMax"/>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s-EC"/>
          </a:p>
        </c:txPr>
        <c:crossAx val="719408160"/>
        <c:crosses val="autoZero"/>
        <c:crossBetween val="between"/>
      </c:valAx>
      <c:dTable>
        <c:showHorzBorder val="1"/>
        <c:showVertBorder val="1"/>
        <c:showOutline val="1"/>
        <c:showKeys val="1"/>
        <c:spPr>
          <a:noFill/>
          <a:ln w="9525">
            <a:solidFill>
              <a:schemeClr val="dk1">
                <a:lumMod val="35000"/>
                <a:lumOff val="65000"/>
              </a:schemeClr>
            </a:solidFill>
          </a:ln>
          <a:effectLst/>
        </c:spPr>
        <c:txPr>
          <a:bodyPr rot="0" spcFirstLastPara="1" vertOverflow="ellipsis" vert="horz" wrap="square" anchor="ctr" anchorCtr="1"/>
          <a:lstStyle/>
          <a:p>
            <a:pPr rtl="0">
              <a:defRPr sz="900" b="0" i="0" u="none" strike="noStrike" kern="1200" baseline="0">
                <a:solidFill>
                  <a:schemeClr val="dk1">
                    <a:lumMod val="75000"/>
                    <a:lumOff val="25000"/>
                  </a:schemeClr>
                </a:solidFill>
                <a:latin typeface="+mn-lt"/>
                <a:ea typeface="+mn-ea"/>
                <a:cs typeface="+mn-cs"/>
              </a:defRPr>
            </a:pPr>
            <a:endParaRPr lang="es-EC"/>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C"/>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85000"/>
                    <a:lumOff val="15000"/>
                  </a:schemeClr>
                </a:solidFill>
                <a:latin typeface="+mn-lt"/>
                <a:ea typeface="+mn-ea"/>
                <a:cs typeface="+mn-cs"/>
              </a:defRPr>
            </a:pPr>
            <a:r>
              <a:rPr lang="es-EC" dirty="0"/>
              <a:t>Visitas</a:t>
            </a:r>
            <a:r>
              <a:rPr lang="es-EC" baseline="0" dirty="0"/>
              <a:t> en Facebook vs Instagram</a:t>
            </a:r>
            <a:endParaRPr lang="es-EC" dirty="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85000"/>
                  <a:lumOff val="15000"/>
                </a:schemeClr>
              </a:solidFill>
              <a:latin typeface="+mn-lt"/>
              <a:ea typeface="+mn-ea"/>
              <a:cs typeface="+mn-cs"/>
            </a:defRPr>
          </a:pPr>
          <a:endParaRPr lang="es-EC"/>
        </a:p>
      </c:txPr>
    </c:title>
    <c:autoTitleDeleted val="0"/>
    <c:plotArea>
      <c:layout/>
      <c:barChart>
        <c:barDir val="col"/>
        <c:grouping val="clustered"/>
        <c:varyColors val="0"/>
        <c:ser>
          <c:idx val="0"/>
          <c:order val="0"/>
          <c:tx>
            <c:strRef>
              <c:f>Hoja1!$B$1</c:f>
              <c:strCache>
                <c:ptCount val="1"/>
                <c:pt idx="0">
                  <c:v>visitas en facebook</c:v>
                </c:pt>
              </c:strCache>
            </c:strRef>
          </c:tx>
          <c:spPr>
            <a:solidFill>
              <a:schemeClr val="accent6">
                <a:alpha val="85000"/>
              </a:schemeClr>
            </a:solidFill>
            <a:ln w="9525" cap="flat" cmpd="sng" algn="ctr">
              <a:solidFill>
                <a:schemeClr val="lt1">
                  <a:alpha val="50000"/>
                </a:schemeClr>
              </a:solidFill>
              <a:round/>
            </a:ln>
            <a:effectLst/>
          </c:spPr>
          <c:invertIfNegative val="0"/>
          <c:cat>
            <c:strRef>
              <c:f>Hoja1!$A$2:$A$10</c:f>
              <c:strCache>
                <c:ptCount val="9"/>
                <c:pt idx="0">
                  <c:v>enero</c:v>
                </c:pt>
                <c:pt idx="1">
                  <c:v>febrero</c:v>
                </c:pt>
                <c:pt idx="2">
                  <c:v>marzo</c:v>
                </c:pt>
                <c:pt idx="3">
                  <c:v>abril</c:v>
                </c:pt>
                <c:pt idx="4">
                  <c:v>mayo</c:v>
                </c:pt>
                <c:pt idx="5">
                  <c:v>junio</c:v>
                </c:pt>
                <c:pt idx="6">
                  <c:v>julio</c:v>
                </c:pt>
                <c:pt idx="7">
                  <c:v>agosto</c:v>
                </c:pt>
                <c:pt idx="8">
                  <c:v>septiembre</c:v>
                </c:pt>
              </c:strCache>
            </c:strRef>
          </c:cat>
          <c:val>
            <c:numRef>
              <c:f>Hoja1!$B$2:$B$10</c:f>
              <c:numCache>
                <c:formatCode>General</c:formatCode>
                <c:ptCount val="9"/>
                <c:pt idx="0">
                  <c:v>8</c:v>
                </c:pt>
                <c:pt idx="1">
                  <c:v>27</c:v>
                </c:pt>
                <c:pt idx="2">
                  <c:v>10</c:v>
                </c:pt>
                <c:pt idx="3">
                  <c:v>5.4</c:v>
                </c:pt>
                <c:pt idx="4">
                  <c:v>5.7</c:v>
                </c:pt>
                <c:pt idx="5">
                  <c:v>5.2</c:v>
                </c:pt>
                <c:pt idx="6">
                  <c:v>7</c:v>
                </c:pt>
                <c:pt idx="7">
                  <c:v>6.7</c:v>
                </c:pt>
                <c:pt idx="8">
                  <c:v>4.9000000000000004</c:v>
                </c:pt>
              </c:numCache>
            </c:numRef>
          </c:val>
          <c:extLst>
            <c:ext xmlns:c16="http://schemas.microsoft.com/office/drawing/2014/chart" uri="{C3380CC4-5D6E-409C-BE32-E72D297353CC}">
              <c16:uniqueId val="{00000000-45C1-4B5E-A888-6EBEB901EEAE}"/>
            </c:ext>
          </c:extLst>
        </c:ser>
        <c:ser>
          <c:idx val="1"/>
          <c:order val="1"/>
          <c:tx>
            <c:strRef>
              <c:f>Hoja1!$C$1</c:f>
              <c:strCache>
                <c:ptCount val="1"/>
                <c:pt idx="0">
                  <c:v>visitas en instagram</c:v>
                </c:pt>
              </c:strCache>
            </c:strRef>
          </c:tx>
          <c:spPr>
            <a:solidFill>
              <a:schemeClr val="accent5">
                <a:alpha val="85000"/>
              </a:schemeClr>
            </a:solidFill>
            <a:ln w="9525" cap="flat" cmpd="sng" algn="ctr">
              <a:solidFill>
                <a:schemeClr val="lt1">
                  <a:alpha val="50000"/>
                </a:schemeClr>
              </a:solidFill>
              <a:round/>
            </a:ln>
            <a:effectLst/>
          </c:spPr>
          <c:invertIfNegative val="0"/>
          <c:cat>
            <c:strRef>
              <c:f>Hoja1!$A$2:$A$10</c:f>
              <c:strCache>
                <c:ptCount val="9"/>
                <c:pt idx="0">
                  <c:v>enero</c:v>
                </c:pt>
                <c:pt idx="1">
                  <c:v>febrero</c:v>
                </c:pt>
                <c:pt idx="2">
                  <c:v>marzo</c:v>
                </c:pt>
                <c:pt idx="3">
                  <c:v>abril</c:v>
                </c:pt>
                <c:pt idx="4">
                  <c:v>mayo</c:v>
                </c:pt>
                <c:pt idx="5">
                  <c:v>junio</c:v>
                </c:pt>
                <c:pt idx="6">
                  <c:v>julio</c:v>
                </c:pt>
                <c:pt idx="7">
                  <c:v>agosto</c:v>
                </c:pt>
                <c:pt idx="8">
                  <c:v>septiembre</c:v>
                </c:pt>
              </c:strCache>
            </c:strRef>
          </c:cat>
          <c:val>
            <c:numRef>
              <c:f>Hoja1!$C$2:$C$10</c:f>
              <c:numCache>
                <c:formatCode>General</c:formatCode>
                <c:ptCount val="9"/>
                <c:pt idx="0">
                  <c:v>64</c:v>
                </c:pt>
                <c:pt idx="1">
                  <c:v>136</c:v>
                </c:pt>
                <c:pt idx="2">
                  <c:v>77</c:v>
                </c:pt>
                <c:pt idx="3">
                  <c:v>39</c:v>
                </c:pt>
                <c:pt idx="4">
                  <c:v>35</c:v>
                </c:pt>
                <c:pt idx="5">
                  <c:v>46</c:v>
                </c:pt>
                <c:pt idx="6">
                  <c:v>45</c:v>
                </c:pt>
                <c:pt idx="7">
                  <c:v>36</c:v>
                </c:pt>
                <c:pt idx="8">
                  <c:v>44</c:v>
                </c:pt>
              </c:numCache>
            </c:numRef>
          </c:val>
          <c:extLst>
            <c:ext xmlns:c16="http://schemas.microsoft.com/office/drawing/2014/chart" uri="{C3380CC4-5D6E-409C-BE32-E72D297353CC}">
              <c16:uniqueId val="{00000001-45C1-4B5E-A888-6EBEB901EEAE}"/>
            </c:ext>
          </c:extLst>
        </c:ser>
        <c:dLbls>
          <c:showLegendKey val="0"/>
          <c:showVal val="0"/>
          <c:showCatName val="0"/>
          <c:showSerName val="0"/>
          <c:showPercent val="0"/>
          <c:showBubbleSize val="0"/>
        </c:dLbls>
        <c:gapWidth val="75"/>
        <c:overlap val="-25"/>
        <c:axId val="719408160"/>
        <c:axId val="719412736"/>
      </c:barChart>
      <c:catAx>
        <c:axId val="71940816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tx1">
                    <a:lumMod val="85000"/>
                    <a:lumOff val="15000"/>
                  </a:schemeClr>
                </a:solidFill>
                <a:latin typeface="+mn-lt"/>
                <a:ea typeface="+mn-ea"/>
                <a:cs typeface="+mn-cs"/>
              </a:defRPr>
            </a:pPr>
            <a:endParaRPr lang="es-EC"/>
          </a:p>
        </c:txPr>
        <c:crossAx val="719412736"/>
        <c:crosses val="autoZero"/>
        <c:auto val="1"/>
        <c:lblAlgn val="ctr"/>
        <c:lblOffset val="100"/>
        <c:noMultiLvlLbl val="0"/>
      </c:catAx>
      <c:valAx>
        <c:axId val="719412736"/>
        <c:scaling>
          <c:orientation val="minMax"/>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85000"/>
                    <a:lumOff val="15000"/>
                  </a:schemeClr>
                </a:solidFill>
                <a:latin typeface="+mn-lt"/>
                <a:ea typeface="+mn-ea"/>
                <a:cs typeface="+mn-cs"/>
              </a:defRPr>
            </a:pPr>
            <a:endParaRPr lang="es-EC"/>
          </a:p>
        </c:txPr>
        <c:crossAx val="719408160"/>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tx1">
                  <a:lumMod val="85000"/>
                  <a:lumOff val="15000"/>
                </a:schemeClr>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solidFill>
            <a:schemeClr val="tx1">
              <a:lumMod val="85000"/>
              <a:lumOff val="15000"/>
            </a:schemeClr>
          </a:solidFill>
        </a:defRPr>
      </a:pPr>
      <a:endParaRPr lang="es-EC"/>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165890630769403"/>
          <c:y val="0.14257159331155106"/>
          <c:w val="0.77352442521227116"/>
          <c:h val="0.67460505069001686"/>
        </c:manualLayout>
      </c:layout>
      <c:barChart>
        <c:barDir val="col"/>
        <c:grouping val="clustered"/>
        <c:varyColors val="0"/>
        <c:ser>
          <c:idx val="0"/>
          <c:order val="0"/>
          <c:tx>
            <c:strRef>
              <c:f>Hoja1!$B$1</c:f>
              <c:strCache>
                <c:ptCount val="1"/>
                <c:pt idx="0">
                  <c:v> SEGUIDORES EN FACEBOOK</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invertIfNegative val="0"/>
          <c:cat>
            <c:strRef>
              <c:f>Hoja1!$A$2:$A$10</c:f>
              <c:strCache>
                <c:ptCount val="9"/>
                <c:pt idx="0">
                  <c:v>enero</c:v>
                </c:pt>
                <c:pt idx="1">
                  <c:v>febrero</c:v>
                </c:pt>
                <c:pt idx="2">
                  <c:v>marzo</c:v>
                </c:pt>
                <c:pt idx="3">
                  <c:v>abril</c:v>
                </c:pt>
                <c:pt idx="4">
                  <c:v>mayo</c:v>
                </c:pt>
                <c:pt idx="5">
                  <c:v>junio</c:v>
                </c:pt>
                <c:pt idx="6">
                  <c:v>julio</c:v>
                </c:pt>
                <c:pt idx="7">
                  <c:v>agosto</c:v>
                </c:pt>
                <c:pt idx="8">
                  <c:v>septiembre</c:v>
                </c:pt>
              </c:strCache>
            </c:strRef>
          </c:cat>
          <c:val>
            <c:numRef>
              <c:f>Hoja1!$B$2:$B$10</c:f>
              <c:numCache>
                <c:formatCode>General</c:formatCode>
                <c:ptCount val="9"/>
                <c:pt idx="0">
                  <c:v>133</c:v>
                </c:pt>
                <c:pt idx="1">
                  <c:v>478</c:v>
                </c:pt>
                <c:pt idx="2">
                  <c:v>321</c:v>
                </c:pt>
                <c:pt idx="3">
                  <c:v>62</c:v>
                </c:pt>
                <c:pt idx="4">
                  <c:v>70</c:v>
                </c:pt>
                <c:pt idx="5">
                  <c:v>95</c:v>
                </c:pt>
                <c:pt idx="6">
                  <c:v>123</c:v>
                </c:pt>
                <c:pt idx="7">
                  <c:v>79</c:v>
                </c:pt>
                <c:pt idx="8">
                  <c:v>81</c:v>
                </c:pt>
              </c:numCache>
            </c:numRef>
          </c:val>
          <c:extLst>
            <c:ext xmlns:c16="http://schemas.microsoft.com/office/drawing/2014/chart" uri="{C3380CC4-5D6E-409C-BE32-E72D297353CC}">
              <c16:uniqueId val="{00000000-3EBA-4C0C-8AEA-925FE0938A80}"/>
            </c:ext>
          </c:extLst>
        </c:ser>
        <c:ser>
          <c:idx val="1"/>
          <c:order val="1"/>
          <c:tx>
            <c:strRef>
              <c:f>Hoja1!$C$1</c:f>
              <c:strCache>
                <c:ptCount val="1"/>
                <c:pt idx="0">
                  <c:v> SEGUIDORES EN INSTAGRAM</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invertIfNegative val="0"/>
          <c:cat>
            <c:strRef>
              <c:f>Hoja1!$A$2:$A$10</c:f>
              <c:strCache>
                <c:ptCount val="9"/>
                <c:pt idx="0">
                  <c:v>enero</c:v>
                </c:pt>
                <c:pt idx="1">
                  <c:v>febrero</c:v>
                </c:pt>
                <c:pt idx="2">
                  <c:v>marzo</c:v>
                </c:pt>
                <c:pt idx="3">
                  <c:v>abril</c:v>
                </c:pt>
                <c:pt idx="4">
                  <c:v>mayo</c:v>
                </c:pt>
                <c:pt idx="5">
                  <c:v>junio</c:v>
                </c:pt>
                <c:pt idx="6">
                  <c:v>julio</c:v>
                </c:pt>
                <c:pt idx="7">
                  <c:v>agosto</c:v>
                </c:pt>
                <c:pt idx="8">
                  <c:v>septiembre</c:v>
                </c:pt>
              </c:strCache>
            </c:strRef>
          </c:cat>
          <c:val>
            <c:numRef>
              <c:f>Hoja1!$C$2:$C$10</c:f>
              <c:numCache>
                <c:formatCode>General</c:formatCode>
                <c:ptCount val="9"/>
                <c:pt idx="0">
                  <c:v>7</c:v>
                </c:pt>
                <c:pt idx="1">
                  <c:v>10</c:v>
                </c:pt>
                <c:pt idx="2">
                  <c:v>5</c:v>
                </c:pt>
                <c:pt idx="3">
                  <c:v>7</c:v>
                </c:pt>
                <c:pt idx="4">
                  <c:v>2</c:v>
                </c:pt>
                <c:pt idx="5">
                  <c:v>8</c:v>
                </c:pt>
                <c:pt idx="6">
                  <c:v>4</c:v>
                </c:pt>
                <c:pt idx="7">
                  <c:v>3</c:v>
                </c:pt>
                <c:pt idx="8">
                  <c:v>5</c:v>
                </c:pt>
              </c:numCache>
            </c:numRef>
          </c:val>
          <c:extLst>
            <c:ext xmlns:c16="http://schemas.microsoft.com/office/drawing/2014/chart" uri="{C3380CC4-5D6E-409C-BE32-E72D297353CC}">
              <c16:uniqueId val="{00000001-3EBA-4C0C-8AEA-925FE0938A80}"/>
            </c:ext>
          </c:extLst>
        </c:ser>
        <c:dLbls>
          <c:showLegendKey val="0"/>
          <c:showVal val="0"/>
          <c:showCatName val="0"/>
          <c:showSerName val="0"/>
          <c:showPercent val="0"/>
          <c:showBubbleSize val="0"/>
        </c:dLbls>
        <c:gapWidth val="100"/>
        <c:overlap val="-24"/>
        <c:axId val="719408160"/>
        <c:axId val="719412736"/>
      </c:barChart>
      <c:catAx>
        <c:axId val="71940816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es-EC"/>
          </a:p>
        </c:txPr>
        <c:crossAx val="719412736"/>
        <c:crosses val="autoZero"/>
        <c:auto val="1"/>
        <c:lblAlgn val="ctr"/>
        <c:lblOffset val="100"/>
        <c:noMultiLvlLbl val="0"/>
      </c:catAx>
      <c:valAx>
        <c:axId val="719412736"/>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es-EC"/>
          </a:p>
        </c:txPr>
        <c:crossAx val="719408160"/>
        <c:crosses val="autoZero"/>
        <c:crossBetween val="between"/>
      </c:valAx>
      <c:dTable>
        <c:showHorzBorder val="1"/>
        <c:showVertBorder val="1"/>
        <c:showOutline val="1"/>
        <c:showKeys val="1"/>
        <c:spPr>
          <a:noFill/>
          <a:ln w="9525">
            <a:solidFill>
              <a:schemeClr val="tx2">
                <a:lumMod val="15000"/>
                <a:lumOff val="85000"/>
              </a:schemeClr>
            </a:solidFill>
          </a:ln>
          <a:effectLst/>
        </c:spPr>
        <c:txPr>
          <a:bodyPr rot="0" spcFirstLastPara="1" vertOverflow="ellipsis" vert="horz" wrap="square" anchor="ctr" anchorCtr="1"/>
          <a:lstStyle/>
          <a:p>
            <a:pPr rtl="0">
              <a:defRPr sz="1000" b="0" i="0" u="none" strike="noStrike" kern="1200" baseline="0">
                <a:solidFill>
                  <a:schemeClr val="tx2"/>
                </a:solidFill>
                <a:latin typeface="+mn-lt"/>
                <a:ea typeface="+mn-ea"/>
                <a:cs typeface="+mn-cs"/>
              </a:defRPr>
            </a:pPr>
            <a:endParaRPr lang="es-EC"/>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pPr>
      <a:endParaRPr lang="es-EC"/>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cap="all" spc="50" baseline="0">
                <a:solidFill>
                  <a:schemeClr val="tx1"/>
                </a:solidFill>
                <a:latin typeface="+mn-lt"/>
                <a:ea typeface="+mn-ea"/>
                <a:cs typeface="+mn-cs"/>
              </a:defRPr>
            </a:pPr>
            <a:r>
              <a:rPr lang="en-US" sz="1200"/>
              <a:t>Total de Seguidores: 2.400</a:t>
            </a:r>
          </a:p>
        </c:rich>
      </c:tx>
      <c:overlay val="0"/>
      <c:spPr>
        <a:noFill/>
        <a:ln>
          <a:noFill/>
        </a:ln>
        <a:effectLst/>
      </c:spPr>
      <c:txPr>
        <a:bodyPr rot="0" spcFirstLastPara="1" vertOverflow="ellipsis" vert="horz" wrap="square" anchor="ctr" anchorCtr="1"/>
        <a:lstStyle/>
        <a:p>
          <a:pPr>
            <a:defRPr sz="1920" b="1" i="0" u="none" strike="noStrike" kern="1200" cap="all" spc="50" baseline="0">
              <a:solidFill>
                <a:schemeClr val="tx1"/>
              </a:solidFill>
              <a:latin typeface="+mn-lt"/>
              <a:ea typeface="+mn-ea"/>
              <a:cs typeface="+mn-cs"/>
            </a:defRPr>
          </a:pPr>
          <a:endParaRPr lang="es-EC"/>
        </a:p>
      </c:txPr>
    </c:title>
    <c:autoTitleDeleted val="0"/>
    <c:plotArea>
      <c:layout/>
      <c:pieChart>
        <c:varyColors val="1"/>
        <c:ser>
          <c:idx val="0"/>
          <c:order val="0"/>
          <c:tx>
            <c:strRef>
              <c:f>Hoja1!$B$1</c:f>
              <c:strCache>
                <c:ptCount val="1"/>
                <c:pt idx="0">
                  <c:v>Total de Seguidores: 2,400</c:v>
                </c:pt>
              </c:strCache>
            </c:strRef>
          </c:tx>
          <c:dPt>
            <c:idx val="0"/>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0B11-41DF-A4EF-9928FB2E6F4B}"/>
              </c:ext>
            </c:extLst>
          </c:dPt>
          <c:dPt>
            <c:idx val="1"/>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0B11-41DF-A4EF-9928FB2E6F4B}"/>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s-EC"/>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HOMBRES</c:v>
                </c:pt>
                <c:pt idx="1">
                  <c:v>MUJERES</c:v>
                </c:pt>
              </c:strCache>
            </c:strRef>
          </c:cat>
          <c:val>
            <c:numRef>
              <c:f>Hoja1!$B$2:$B$3</c:f>
              <c:numCache>
                <c:formatCode>0%</c:formatCode>
                <c:ptCount val="2"/>
                <c:pt idx="0">
                  <c:v>0.6</c:v>
                </c:pt>
                <c:pt idx="1">
                  <c:v>0.4</c:v>
                </c:pt>
              </c:numCache>
            </c:numRef>
          </c:val>
          <c:extLst>
            <c:ext xmlns:c16="http://schemas.microsoft.com/office/drawing/2014/chart" uri="{C3380CC4-5D6E-409C-BE32-E72D297353CC}">
              <c16:uniqueId val="{00000004-0B11-41DF-A4EF-9928FB2E6F4B}"/>
            </c:ext>
          </c:extLst>
        </c:ser>
        <c:dLbls>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solidFill>
        </a:defRPr>
      </a:pPr>
      <a:endParaRPr lang="es-EC"/>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s-EC"/>
              <a:t>SEGUIDORES SEGUN LA EDAD</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EC"/>
        </a:p>
      </c:txPr>
    </c:title>
    <c:autoTitleDeleted val="0"/>
    <c:plotArea>
      <c:layout/>
      <c:barChart>
        <c:barDir val="col"/>
        <c:grouping val="clustered"/>
        <c:varyColors val="0"/>
        <c:ser>
          <c:idx val="0"/>
          <c:order val="0"/>
          <c:tx>
            <c:strRef>
              <c:f>Hoja1!$B$1</c:f>
              <c:strCache>
                <c:ptCount val="1"/>
                <c:pt idx="0">
                  <c:v>PORCENTAJE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f>Hoja1!$A$2:$A$6</c:f>
              <c:strCache>
                <c:ptCount val="5"/>
                <c:pt idx="0">
                  <c:v>18-24</c:v>
                </c:pt>
                <c:pt idx="1">
                  <c:v>25-34</c:v>
                </c:pt>
                <c:pt idx="2">
                  <c:v>35-44</c:v>
                </c:pt>
                <c:pt idx="3">
                  <c:v>45-54</c:v>
                </c:pt>
                <c:pt idx="4">
                  <c:v>55+</c:v>
                </c:pt>
              </c:strCache>
            </c:strRef>
          </c:cat>
          <c:val>
            <c:numRef>
              <c:f>Hoja1!$B$2:$B$6</c:f>
              <c:numCache>
                <c:formatCode>General</c:formatCode>
                <c:ptCount val="5"/>
                <c:pt idx="0">
                  <c:v>9</c:v>
                </c:pt>
                <c:pt idx="1">
                  <c:v>38</c:v>
                </c:pt>
                <c:pt idx="2">
                  <c:v>41</c:v>
                </c:pt>
                <c:pt idx="3">
                  <c:v>10</c:v>
                </c:pt>
                <c:pt idx="4">
                  <c:v>2</c:v>
                </c:pt>
              </c:numCache>
            </c:numRef>
          </c:val>
          <c:extLst>
            <c:ext xmlns:c16="http://schemas.microsoft.com/office/drawing/2014/chart" uri="{C3380CC4-5D6E-409C-BE32-E72D297353CC}">
              <c16:uniqueId val="{00000000-8600-43E0-A682-79DB387F0499}"/>
            </c:ext>
          </c:extLst>
        </c:ser>
        <c:dLbls>
          <c:showLegendKey val="0"/>
          <c:showVal val="0"/>
          <c:showCatName val="0"/>
          <c:showSerName val="0"/>
          <c:showPercent val="0"/>
          <c:showBubbleSize val="0"/>
        </c:dLbls>
        <c:gapWidth val="100"/>
        <c:overlap val="-24"/>
        <c:axId val="537510576"/>
        <c:axId val="537512240"/>
      </c:barChart>
      <c:catAx>
        <c:axId val="53751057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C"/>
          </a:p>
        </c:txPr>
        <c:crossAx val="537512240"/>
        <c:crosses val="autoZero"/>
        <c:auto val="1"/>
        <c:lblAlgn val="ctr"/>
        <c:lblOffset val="100"/>
        <c:noMultiLvlLbl val="0"/>
      </c:catAx>
      <c:valAx>
        <c:axId val="537512240"/>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C"/>
          </a:p>
        </c:txPr>
        <c:crossAx val="537510576"/>
        <c:crosses val="autoZero"/>
        <c:crossBetween val="between"/>
      </c:valAx>
      <c:dTable>
        <c:showHorzBorder val="1"/>
        <c:showVertBorder val="1"/>
        <c:showOutline val="1"/>
        <c:showKeys val="1"/>
        <c:spPr>
          <a:noFill/>
          <a:ln w="9525">
            <a:solidFill>
              <a:schemeClr val="tx2">
                <a:lumMod val="15000"/>
                <a:lumOff val="85000"/>
              </a:schemeClr>
            </a:solidFill>
          </a:ln>
          <a:effectLst/>
        </c:spPr>
        <c:txPr>
          <a:bodyPr rot="0" spcFirstLastPara="1" vertOverflow="ellipsis" vert="horz" wrap="square" anchor="ctr" anchorCtr="1"/>
          <a:lstStyle/>
          <a:p>
            <a:pPr rtl="0">
              <a:defRPr sz="900" b="0" i="0" u="none" strike="noStrike" kern="1200" baseline="0">
                <a:solidFill>
                  <a:schemeClr val="tx2"/>
                </a:solidFill>
                <a:latin typeface="+mn-lt"/>
                <a:ea typeface="+mn-ea"/>
                <a:cs typeface="+mn-cs"/>
              </a:defRPr>
            </a:pPr>
            <a:endParaRPr lang="es-EC"/>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ofPieChart>
        <c:ofPieType val="bar"/>
        <c:varyColors val="1"/>
        <c:ser>
          <c:idx val="0"/>
          <c:order val="0"/>
          <c:tx>
            <c:strRef>
              <c:f>'comuni corp'!$B$3</c:f>
              <c:strCache>
                <c:ptCount val="1"/>
                <c:pt idx="0">
                  <c:v>%</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38CC-4565-836F-36D69A05DF6E}"/>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38CC-4565-836F-36D69A05DF6E}"/>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38CC-4565-836F-36D69A05DF6E}"/>
              </c:ext>
            </c:extLst>
          </c:dPt>
          <c:dPt>
            <c:idx val="3"/>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7-38CC-4565-836F-36D69A05DF6E}"/>
              </c:ext>
            </c:extLst>
          </c:dPt>
          <c:dPt>
            <c:idx val="4"/>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9-38CC-4565-836F-36D69A05DF6E}"/>
              </c:ext>
            </c:extLst>
          </c:dPt>
          <c:dPt>
            <c:idx val="5"/>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B-38CC-4565-836F-36D69A05DF6E}"/>
              </c:ext>
            </c:extLst>
          </c:dPt>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'comuni corp'!$A$4:$A$8</c:f>
              <c:strCache>
                <c:ptCount val="5"/>
                <c:pt idx="0">
                  <c:v>QUITO</c:v>
                </c:pt>
                <c:pt idx="1">
                  <c:v>GUAYAQUIL</c:v>
                </c:pt>
                <c:pt idx="2">
                  <c:v>SANTA ELENA</c:v>
                </c:pt>
                <c:pt idx="3">
                  <c:v>AMBATO</c:v>
                </c:pt>
                <c:pt idx="4">
                  <c:v>RIOBAMBA</c:v>
                </c:pt>
              </c:strCache>
            </c:strRef>
          </c:cat>
          <c:val>
            <c:numRef>
              <c:f>'comuni corp'!$B$4:$B$8</c:f>
              <c:numCache>
                <c:formatCode>0%</c:formatCode>
                <c:ptCount val="5"/>
                <c:pt idx="0" formatCode="0.00%">
                  <c:v>0.44</c:v>
                </c:pt>
                <c:pt idx="1">
                  <c:v>0.37</c:v>
                </c:pt>
                <c:pt idx="2">
                  <c:v>0.03</c:v>
                </c:pt>
                <c:pt idx="3">
                  <c:v>2.7E-2</c:v>
                </c:pt>
                <c:pt idx="4">
                  <c:v>0.03</c:v>
                </c:pt>
              </c:numCache>
            </c:numRef>
          </c:val>
          <c:extLst>
            <c:ext xmlns:c16="http://schemas.microsoft.com/office/drawing/2014/chart" uri="{C3380CC4-5D6E-409C-BE32-E72D297353CC}">
              <c16:uniqueId val="{0000000C-38CC-4565-836F-36D69A05DF6E}"/>
            </c:ext>
          </c:extLst>
        </c:ser>
        <c:dLbls>
          <c:dLblPos val="bestFit"/>
          <c:showLegendKey val="0"/>
          <c:showVal val="0"/>
          <c:showCatName val="1"/>
          <c:showSerName val="0"/>
          <c:showPercent val="1"/>
          <c:showBubbleSize val="0"/>
          <c:showLeaderLines val="1"/>
        </c:dLbls>
        <c:gapWidth val="150"/>
        <c:secondPieSize val="100"/>
        <c:serLines>
          <c:spPr>
            <a:ln w="9525" cap="flat" cmpd="sng" algn="ctr">
              <a:solidFill>
                <a:schemeClr val="tx1">
                  <a:lumMod val="35000"/>
                  <a:lumOff val="65000"/>
                </a:schemeClr>
              </a:solidFill>
              <a:round/>
            </a:ln>
            <a:effectLst/>
          </c:spPr>
        </c:serLines>
      </c:of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s-EC"/>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baseline="0">
                <a:solidFill>
                  <a:schemeClr val="tx2"/>
                </a:solidFill>
                <a:latin typeface="+mn-lt"/>
                <a:ea typeface="+mn-ea"/>
                <a:cs typeface="+mn-cs"/>
              </a:defRPr>
            </a:pPr>
            <a:r>
              <a:rPr lang="es-EC" dirty="0"/>
              <a:t>INTERACCIONES EN TIKTOK</a:t>
            </a:r>
          </a:p>
        </c:rich>
      </c:tx>
      <c:overlay val="0"/>
      <c:spPr>
        <a:noFill/>
        <a:ln>
          <a:noFill/>
        </a:ln>
        <a:effectLst/>
      </c:spPr>
      <c:txPr>
        <a:bodyPr rot="0" spcFirstLastPara="1" vertOverflow="ellipsis" vert="horz" wrap="square" anchor="ctr" anchorCtr="1"/>
        <a:lstStyle/>
        <a:p>
          <a:pPr>
            <a:defRPr sz="1440" b="1" i="0" u="none" strike="noStrike" kern="1200" baseline="0">
              <a:solidFill>
                <a:schemeClr val="tx2"/>
              </a:solidFill>
              <a:latin typeface="+mn-lt"/>
              <a:ea typeface="+mn-ea"/>
              <a:cs typeface="+mn-cs"/>
            </a:defRPr>
          </a:pPr>
          <a:endParaRPr lang="es-EC"/>
        </a:p>
      </c:txPr>
    </c:title>
    <c:autoTitleDeleted val="0"/>
    <c:plotArea>
      <c:layout/>
      <c:barChart>
        <c:barDir val="col"/>
        <c:grouping val="clustered"/>
        <c:varyColors val="0"/>
        <c:ser>
          <c:idx val="0"/>
          <c:order val="0"/>
          <c:tx>
            <c:strRef>
              <c:f>Hoja1!$B$1</c:f>
              <c:strCache>
                <c:ptCount val="1"/>
                <c:pt idx="0">
                  <c:v>Videos compartidos</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invertIfNegative val="0"/>
          <c:cat>
            <c:strRef>
              <c:f>Hoja1!$A$2:$A$10</c:f>
              <c:strCache>
                <c:ptCount val="9"/>
                <c:pt idx="0">
                  <c:v>enero</c:v>
                </c:pt>
                <c:pt idx="1">
                  <c:v>febrero</c:v>
                </c:pt>
                <c:pt idx="2">
                  <c:v>marzo</c:v>
                </c:pt>
                <c:pt idx="3">
                  <c:v>abril</c:v>
                </c:pt>
                <c:pt idx="4">
                  <c:v>mayo</c:v>
                </c:pt>
                <c:pt idx="5">
                  <c:v>junio</c:v>
                </c:pt>
                <c:pt idx="6">
                  <c:v>julio</c:v>
                </c:pt>
                <c:pt idx="7">
                  <c:v>agosto</c:v>
                </c:pt>
                <c:pt idx="8">
                  <c:v>septiembre</c:v>
                </c:pt>
              </c:strCache>
            </c:strRef>
          </c:cat>
          <c:val>
            <c:numRef>
              <c:f>Hoja1!$B$2:$B$10</c:f>
              <c:numCache>
                <c:formatCode>General</c:formatCode>
                <c:ptCount val="9"/>
                <c:pt idx="0">
                  <c:v>74</c:v>
                </c:pt>
                <c:pt idx="1">
                  <c:v>78</c:v>
                </c:pt>
                <c:pt idx="2">
                  <c:v>192</c:v>
                </c:pt>
                <c:pt idx="3">
                  <c:v>21</c:v>
                </c:pt>
                <c:pt idx="4">
                  <c:v>72</c:v>
                </c:pt>
                <c:pt idx="5">
                  <c:v>90</c:v>
                </c:pt>
                <c:pt idx="6">
                  <c:v>105</c:v>
                </c:pt>
                <c:pt idx="7">
                  <c:v>497</c:v>
                </c:pt>
                <c:pt idx="8">
                  <c:v>128</c:v>
                </c:pt>
              </c:numCache>
            </c:numRef>
          </c:val>
          <c:extLst>
            <c:ext xmlns:c16="http://schemas.microsoft.com/office/drawing/2014/chart" uri="{C3380CC4-5D6E-409C-BE32-E72D297353CC}">
              <c16:uniqueId val="{00000000-5ABD-4F39-9578-9F8F397E6A20}"/>
            </c:ext>
          </c:extLst>
        </c:ser>
        <c:ser>
          <c:idx val="1"/>
          <c:order val="1"/>
          <c:tx>
            <c:strRef>
              <c:f>Hoja1!$C$1</c:f>
              <c:strCache>
                <c:ptCount val="1"/>
                <c:pt idx="0">
                  <c:v>Visualizaciones</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invertIfNegative val="0"/>
          <c:cat>
            <c:strRef>
              <c:f>Hoja1!$A$2:$A$10</c:f>
              <c:strCache>
                <c:ptCount val="9"/>
                <c:pt idx="0">
                  <c:v>enero</c:v>
                </c:pt>
                <c:pt idx="1">
                  <c:v>febrero</c:v>
                </c:pt>
                <c:pt idx="2">
                  <c:v>marzo</c:v>
                </c:pt>
                <c:pt idx="3">
                  <c:v>abril</c:v>
                </c:pt>
                <c:pt idx="4">
                  <c:v>mayo</c:v>
                </c:pt>
                <c:pt idx="5">
                  <c:v>junio</c:v>
                </c:pt>
                <c:pt idx="6">
                  <c:v>julio</c:v>
                </c:pt>
                <c:pt idx="7">
                  <c:v>agosto</c:v>
                </c:pt>
                <c:pt idx="8">
                  <c:v>septiembre</c:v>
                </c:pt>
              </c:strCache>
            </c:strRef>
          </c:cat>
          <c:val>
            <c:numRef>
              <c:f>Hoja1!$C$2:$C$10</c:f>
              <c:numCache>
                <c:formatCode>General</c:formatCode>
                <c:ptCount val="9"/>
                <c:pt idx="0">
                  <c:v>26</c:v>
                </c:pt>
                <c:pt idx="1">
                  <c:v>27</c:v>
                </c:pt>
                <c:pt idx="2">
                  <c:v>32</c:v>
                </c:pt>
                <c:pt idx="3">
                  <c:v>233</c:v>
                </c:pt>
                <c:pt idx="4">
                  <c:v>187</c:v>
                </c:pt>
                <c:pt idx="5">
                  <c:v>305</c:v>
                </c:pt>
                <c:pt idx="6">
                  <c:v>26</c:v>
                </c:pt>
                <c:pt idx="7">
                  <c:v>76</c:v>
                </c:pt>
                <c:pt idx="8">
                  <c:v>27</c:v>
                </c:pt>
              </c:numCache>
            </c:numRef>
          </c:val>
          <c:extLst>
            <c:ext xmlns:c16="http://schemas.microsoft.com/office/drawing/2014/chart" uri="{C3380CC4-5D6E-409C-BE32-E72D297353CC}">
              <c16:uniqueId val="{00000001-5ABD-4F39-9578-9F8F397E6A20}"/>
            </c:ext>
          </c:extLst>
        </c:ser>
        <c:ser>
          <c:idx val="2"/>
          <c:order val="2"/>
          <c:tx>
            <c:strRef>
              <c:f>Hoja1!$D$1</c:f>
              <c:strCache>
                <c:ptCount val="1"/>
                <c:pt idx="0">
                  <c:v>Comentarios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cat>
            <c:strRef>
              <c:f>Hoja1!$A$2:$A$10</c:f>
              <c:strCache>
                <c:ptCount val="9"/>
                <c:pt idx="0">
                  <c:v>enero</c:v>
                </c:pt>
                <c:pt idx="1">
                  <c:v>febrero</c:v>
                </c:pt>
                <c:pt idx="2">
                  <c:v>marzo</c:v>
                </c:pt>
                <c:pt idx="3">
                  <c:v>abril</c:v>
                </c:pt>
                <c:pt idx="4">
                  <c:v>mayo</c:v>
                </c:pt>
                <c:pt idx="5">
                  <c:v>junio</c:v>
                </c:pt>
                <c:pt idx="6">
                  <c:v>julio</c:v>
                </c:pt>
                <c:pt idx="7">
                  <c:v>agosto</c:v>
                </c:pt>
                <c:pt idx="8">
                  <c:v>septiembre</c:v>
                </c:pt>
              </c:strCache>
            </c:strRef>
          </c:cat>
          <c:val>
            <c:numRef>
              <c:f>Hoja1!$D$2:$D$10</c:f>
              <c:numCache>
                <c:formatCode>General</c:formatCode>
                <c:ptCount val="9"/>
                <c:pt idx="0">
                  <c:v>28</c:v>
                </c:pt>
                <c:pt idx="1">
                  <c:v>42</c:v>
                </c:pt>
                <c:pt idx="2">
                  <c:v>42</c:v>
                </c:pt>
                <c:pt idx="3">
                  <c:v>13</c:v>
                </c:pt>
                <c:pt idx="4">
                  <c:v>16</c:v>
                </c:pt>
                <c:pt idx="5">
                  <c:v>57</c:v>
                </c:pt>
                <c:pt idx="6">
                  <c:v>19</c:v>
                </c:pt>
                <c:pt idx="7">
                  <c:v>86</c:v>
                </c:pt>
                <c:pt idx="8">
                  <c:v>17</c:v>
                </c:pt>
              </c:numCache>
            </c:numRef>
          </c:val>
          <c:extLst>
            <c:ext xmlns:c16="http://schemas.microsoft.com/office/drawing/2014/chart" uri="{C3380CC4-5D6E-409C-BE32-E72D297353CC}">
              <c16:uniqueId val="{00000002-5ABD-4F39-9578-9F8F397E6A20}"/>
            </c:ext>
          </c:extLst>
        </c:ser>
        <c:ser>
          <c:idx val="3"/>
          <c:order val="3"/>
          <c:tx>
            <c:strRef>
              <c:f>Hoja1!$E$1</c:f>
              <c:strCache>
                <c:ptCount val="1"/>
                <c:pt idx="0">
                  <c:v>"Me gusta"</c:v>
                </c:pt>
              </c:strCache>
            </c:strRef>
          </c:tx>
          <c:spPr>
            <a:gradFill rotWithShape="1">
              <a:gsLst>
                <a:gs pos="0">
                  <a:schemeClr val="accent6">
                    <a:lumMod val="60000"/>
                    <a:satMod val="103000"/>
                    <a:lumMod val="102000"/>
                    <a:tint val="94000"/>
                  </a:schemeClr>
                </a:gs>
                <a:gs pos="50000">
                  <a:schemeClr val="accent6">
                    <a:lumMod val="60000"/>
                    <a:satMod val="110000"/>
                    <a:lumMod val="100000"/>
                    <a:shade val="100000"/>
                  </a:schemeClr>
                </a:gs>
                <a:gs pos="100000">
                  <a:schemeClr val="accent6">
                    <a:lumMod val="60000"/>
                    <a:lumMod val="99000"/>
                    <a:satMod val="120000"/>
                    <a:shade val="78000"/>
                  </a:schemeClr>
                </a:gs>
              </a:gsLst>
              <a:lin ang="5400000" scaled="0"/>
            </a:gradFill>
            <a:ln>
              <a:noFill/>
            </a:ln>
            <a:effectLst/>
          </c:spPr>
          <c:invertIfNegative val="0"/>
          <c:cat>
            <c:strRef>
              <c:f>Hoja1!$A$2:$A$10</c:f>
              <c:strCache>
                <c:ptCount val="9"/>
                <c:pt idx="0">
                  <c:v>enero</c:v>
                </c:pt>
                <c:pt idx="1">
                  <c:v>febrero</c:v>
                </c:pt>
                <c:pt idx="2">
                  <c:v>marzo</c:v>
                </c:pt>
                <c:pt idx="3">
                  <c:v>abril</c:v>
                </c:pt>
                <c:pt idx="4">
                  <c:v>mayo</c:v>
                </c:pt>
                <c:pt idx="5">
                  <c:v>junio</c:v>
                </c:pt>
                <c:pt idx="6">
                  <c:v>julio</c:v>
                </c:pt>
                <c:pt idx="7">
                  <c:v>agosto</c:v>
                </c:pt>
                <c:pt idx="8">
                  <c:v>septiembre</c:v>
                </c:pt>
              </c:strCache>
            </c:strRef>
          </c:cat>
          <c:val>
            <c:numRef>
              <c:f>Hoja1!$E$2:$E$10</c:f>
              <c:numCache>
                <c:formatCode>General</c:formatCode>
                <c:ptCount val="9"/>
                <c:pt idx="0">
                  <c:v>377</c:v>
                </c:pt>
                <c:pt idx="1">
                  <c:v>375</c:v>
                </c:pt>
                <c:pt idx="2">
                  <c:v>303</c:v>
                </c:pt>
                <c:pt idx="3">
                  <c:v>181</c:v>
                </c:pt>
                <c:pt idx="4">
                  <c:v>173</c:v>
                </c:pt>
                <c:pt idx="5">
                  <c:v>306</c:v>
                </c:pt>
                <c:pt idx="6">
                  <c:v>354</c:v>
                </c:pt>
                <c:pt idx="7">
                  <c:v>826</c:v>
                </c:pt>
                <c:pt idx="8">
                  <c:v>305</c:v>
                </c:pt>
              </c:numCache>
            </c:numRef>
          </c:val>
          <c:extLst>
            <c:ext xmlns:c16="http://schemas.microsoft.com/office/drawing/2014/chart" uri="{C3380CC4-5D6E-409C-BE32-E72D297353CC}">
              <c16:uniqueId val="{00000003-5ABD-4F39-9578-9F8F397E6A20}"/>
            </c:ext>
          </c:extLst>
        </c:ser>
        <c:dLbls>
          <c:showLegendKey val="0"/>
          <c:showVal val="0"/>
          <c:showCatName val="0"/>
          <c:showSerName val="0"/>
          <c:showPercent val="0"/>
          <c:showBubbleSize val="0"/>
        </c:dLbls>
        <c:gapWidth val="150"/>
        <c:axId val="719408160"/>
        <c:axId val="719412736"/>
      </c:barChart>
      <c:catAx>
        <c:axId val="71940816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s-EC"/>
          </a:p>
        </c:txPr>
        <c:crossAx val="719412736"/>
        <c:crosses val="autoZero"/>
        <c:auto val="1"/>
        <c:lblAlgn val="ctr"/>
        <c:lblOffset val="100"/>
        <c:noMultiLvlLbl val="0"/>
      </c:catAx>
      <c:valAx>
        <c:axId val="719412736"/>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s-EC"/>
          </a:p>
        </c:txPr>
        <c:crossAx val="719408160"/>
        <c:crosses val="autoZero"/>
        <c:crossBetween val="between"/>
      </c:valAx>
      <c:dTable>
        <c:showHorzBorder val="1"/>
        <c:showVertBorder val="1"/>
        <c:showOutline val="1"/>
        <c:showKeys val="1"/>
        <c:spPr>
          <a:noFill/>
          <a:ln w="9525">
            <a:solidFill>
              <a:schemeClr val="tx2">
                <a:lumMod val="15000"/>
                <a:lumOff val="85000"/>
              </a:schemeClr>
            </a:solidFill>
          </a:ln>
          <a:effectLst/>
        </c:spPr>
        <c:txPr>
          <a:bodyPr rot="0" spcFirstLastPara="1" vertOverflow="ellipsis" vert="horz" wrap="square" anchor="ctr" anchorCtr="1"/>
          <a:lstStyle/>
          <a:p>
            <a:pPr rtl="0">
              <a:defRPr sz="1200" b="0" i="0" u="none" strike="noStrike" kern="1200" baseline="0">
                <a:solidFill>
                  <a:schemeClr val="tx2"/>
                </a:solidFill>
                <a:latin typeface="+mn-lt"/>
                <a:ea typeface="+mn-ea"/>
                <a:cs typeface="+mn-cs"/>
              </a:defRPr>
            </a:pPr>
            <a:endParaRPr lang="es-EC"/>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s-EC"/>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visitas de perfil</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2"/>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Hoja1!$A$2:$A$10</c:f>
              <c:strCache>
                <c:ptCount val="9"/>
                <c:pt idx="0">
                  <c:v>enero</c:v>
                </c:pt>
                <c:pt idx="1">
                  <c:v>febrero</c:v>
                </c:pt>
                <c:pt idx="2">
                  <c:v>marzo</c:v>
                </c:pt>
                <c:pt idx="3">
                  <c:v>abril</c:v>
                </c:pt>
                <c:pt idx="4">
                  <c:v>mayo</c:v>
                </c:pt>
                <c:pt idx="5">
                  <c:v>junio</c:v>
                </c:pt>
                <c:pt idx="6">
                  <c:v>julio</c:v>
                </c:pt>
                <c:pt idx="7">
                  <c:v>agosto</c:v>
                </c:pt>
                <c:pt idx="8">
                  <c:v>septiembre </c:v>
                </c:pt>
              </c:strCache>
            </c:strRef>
          </c:cat>
          <c:val>
            <c:numRef>
              <c:f>Hoja1!$B$2:$B$10</c:f>
              <c:numCache>
                <c:formatCode>General</c:formatCode>
                <c:ptCount val="9"/>
                <c:pt idx="0">
                  <c:v>197</c:v>
                </c:pt>
                <c:pt idx="1">
                  <c:v>217</c:v>
                </c:pt>
                <c:pt idx="2">
                  <c:v>225</c:v>
                </c:pt>
                <c:pt idx="3">
                  <c:v>233</c:v>
                </c:pt>
                <c:pt idx="4">
                  <c:v>187</c:v>
                </c:pt>
                <c:pt idx="5">
                  <c:v>305</c:v>
                </c:pt>
                <c:pt idx="6">
                  <c:v>223</c:v>
                </c:pt>
                <c:pt idx="7">
                  <c:v>1000</c:v>
                </c:pt>
                <c:pt idx="8">
                  <c:v>304</c:v>
                </c:pt>
              </c:numCache>
            </c:numRef>
          </c:val>
          <c:extLst>
            <c:ext xmlns:c16="http://schemas.microsoft.com/office/drawing/2014/chart" uri="{C3380CC4-5D6E-409C-BE32-E72D297353CC}">
              <c16:uniqueId val="{00000000-2F51-4074-8387-50FA879E0E91}"/>
            </c:ext>
          </c:extLst>
        </c:ser>
        <c:ser>
          <c:idx val="1"/>
          <c:order val="1"/>
          <c:tx>
            <c:strRef>
              <c:f>Hoja1!$C$1</c:f>
              <c:strCache>
                <c:ptCount val="1"/>
                <c:pt idx="0">
                  <c:v>Visualizaciones de publicación</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2"/>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Hoja1!$A$2:$A$10</c:f>
              <c:strCache>
                <c:ptCount val="9"/>
                <c:pt idx="0">
                  <c:v>enero</c:v>
                </c:pt>
                <c:pt idx="1">
                  <c:v>febrero</c:v>
                </c:pt>
                <c:pt idx="2">
                  <c:v>marzo</c:v>
                </c:pt>
                <c:pt idx="3">
                  <c:v>abril</c:v>
                </c:pt>
                <c:pt idx="4">
                  <c:v>mayo</c:v>
                </c:pt>
                <c:pt idx="5">
                  <c:v>junio</c:v>
                </c:pt>
                <c:pt idx="6">
                  <c:v>julio</c:v>
                </c:pt>
                <c:pt idx="7">
                  <c:v>agosto</c:v>
                </c:pt>
                <c:pt idx="8">
                  <c:v>septiembre </c:v>
                </c:pt>
              </c:strCache>
            </c:strRef>
          </c:cat>
          <c:val>
            <c:numRef>
              <c:f>Hoja1!$C$2:$C$10</c:f>
              <c:numCache>
                <c:formatCode>General</c:formatCode>
                <c:ptCount val="9"/>
                <c:pt idx="0">
                  <c:v>21</c:v>
                </c:pt>
                <c:pt idx="1">
                  <c:v>18</c:v>
                </c:pt>
                <c:pt idx="2">
                  <c:v>47</c:v>
                </c:pt>
                <c:pt idx="3">
                  <c:v>21</c:v>
                </c:pt>
                <c:pt idx="4">
                  <c:v>19</c:v>
                </c:pt>
                <c:pt idx="5">
                  <c:v>34</c:v>
                </c:pt>
                <c:pt idx="6">
                  <c:v>26</c:v>
                </c:pt>
                <c:pt idx="7">
                  <c:v>76</c:v>
                </c:pt>
                <c:pt idx="8">
                  <c:v>27</c:v>
                </c:pt>
              </c:numCache>
            </c:numRef>
          </c:val>
          <c:extLst>
            <c:ext xmlns:c16="http://schemas.microsoft.com/office/drawing/2014/chart" uri="{C3380CC4-5D6E-409C-BE32-E72D297353CC}">
              <c16:uniqueId val="{00000001-2F51-4074-8387-50FA879E0E91}"/>
            </c:ext>
          </c:extLst>
        </c:ser>
        <c:dLbls>
          <c:showLegendKey val="0"/>
          <c:showVal val="1"/>
          <c:showCatName val="0"/>
          <c:showSerName val="0"/>
          <c:showPercent val="0"/>
          <c:showBubbleSize val="0"/>
        </c:dLbls>
        <c:gapWidth val="75"/>
        <c:axId val="719408160"/>
        <c:axId val="719412736"/>
      </c:barChart>
      <c:catAx>
        <c:axId val="71940816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s-EC"/>
          </a:p>
        </c:txPr>
        <c:crossAx val="719412736"/>
        <c:crosses val="autoZero"/>
        <c:auto val="1"/>
        <c:lblAlgn val="ctr"/>
        <c:lblOffset val="100"/>
        <c:noMultiLvlLbl val="0"/>
      </c:catAx>
      <c:valAx>
        <c:axId val="71941273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s-EC"/>
          </a:p>
        </c:txPr>
        <c:crossAx val="71940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50"/>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30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6.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501B01-B143-4D98-8C18-AFFB13F1EDF3}" type="datetimeFigureOut">
              <a:rPr lang="es-EC" smtClean="0"/>
              <a:t>30/10/2024</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429A14-C115-4EF0-A67F-FB0969852049}" type="slidenum">
              <a:rPr lang="es-EC" smtClean="0"/>
              <a:t>‹Nº›</a:t>
            </a:fld>
            <a:endParaRPr lang="es-EC"/>
          </a:p>
        </p:txBody>
      </p:sp>
    </p:spTree>
    <p:extLst>
      <p:ext uri="{BB962C8B-B14F-4D97-AF65-F5344CB8AC3E}">
        <p14:creationId xmlns:p14="http://schemas.microsoft.com/office/powerpoint/2010/main" val="332203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A010D4-F399-4F21-A8BC-BBAB9804044A}" type="slidenum">
              <a:rPr kumimoji="0" lang="es-EC"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C"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5795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4"/>
        <p:cNvGrpSpPr/>
        <p:nvPr/>
      </p:nvGrpSpPr>
      <p:grpSpPr>
        <a:xfrm>
          <a:off x="0" y="0"/>
          <a:ext cx="0" cy="0"/>
          <a:chOff x="0" y="0"/>
          <a:chExt cx="0" cy="0"/>
        </a:xfrm>
      </p:grpSpPr>
      <p:sp>
        <p:nvSpPr>
          <p:cNvPr id="1285" name="Google Shape;1285;p:notes"/>
          <p:cNvSpPr>
            <a:spLocks noGrp="1" noRot="1" noChangeAspect="1"/>
          </p:cNvSpPr>
          <p:nvPr>
            <p:ph type="sldImg" idx="2"/>
          </p:nvPr>
        </p:nvSpPr>
        <p:spPr>
          <a:xfrm>
            <a:off x="136525" y="739775"/>
            <a:ext cx="6584950"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6" name="Google Shape;1286;p:notes"/>
          <p:cNvSpPr txBox="1">
            <a:spLocks noGrp="1"/>
          </p:cNvSpPr>
          <p:nvPr>
            <p:ph type="body" idx="1"/>
          </p:nvPr>
        </p:nvSpPr>
        <p:spPr>
          <a:xfrm>
            <a:off x="685800" y="4689515"/>
            <a:ext cx="548640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35077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4"/>
        <p:cNvGrpSpPr/>
        <p:nvPr/>
      </p:nvGrpSpPr>
      <p:grpSpPr>
        <a:xfrm>
          <a:off x="0" y="0"/>
          <a:ext cx="0" cy="0"/>
          <a:chOff x="0" y="0"/>
          <a:chExt cx="0" cy="0"/>
        </a:xfrm>
      </p:grpSpPr>
      <p:sp>
        <p:nvSpPr>
          <p:cNvPr id="1285" name="Google Shape;1285;p:notes"/>
          <p:cNvSpPr>
            <a:spLocks noGrp="1" noRot="1" noChangeAspect="1"/>
          </p:cNvSpPr>
          <p:nvPr>
            <p:ph type="sldImg" idx="2"/>
          </p:nvPr>
        </p:nvSpPr>
        <p:spPr>
          <a:xfrm>
            <a:off x="136525" y="739775"/>
            <a:ext cx="6584950"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6" name="Google Shape;1286;p:notes"/>
          <p:cNvSpPr txBox="1">
            <a:spLocks noGrp="1"/>
          </p:cNvSpPr>
          <p:nvPr>
            <p:ph type="body" idx="1"/>
          </p:nvPr>
        </p:nvSpPr>
        <p:spPr>
          <a:xfrm>
            <a:off x="685800" y="4689515"/>
            <a:ext cx="548640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24151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4"/>
        <p:cNvGrpSpPr/>
        <p:nvPr/>
      </p:nvGrpSpPr>
      <p:grpSpPr>
        <a:xfrm>
          <a:off x="0" y="0"/>
          <a:ext cx="0" cy="0"/>
          <a:chOff x="0" y="0"/>
          <a:chExt cx="0" cy="0"/>
        </a:xfrm>
      </p:grpSpPr>
      <p:sp>
        <p:nvSpPr>
          <p:cNvPr id="1285" name="Google Shape;1285;p:notes"/>
          <p:cNvSpPr>
            <a:spLocks noGrp="1" noRot="1" noChangeAspect="1"/>
          </p:cNvSpPr>
          <p:nvPr>
            <p:ph type="sldImg" idx="2"/>
          </p:nvPr>
        </p:nvSpPr>
        <p:spPr>
          <a:xfrm>
            <a:off x="136525" y="739775"/>
            <a:ext cx="6584950"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6" name="Google Shape;1286;p:notes"/>
          <p:cNvSpPr txBox="1">
            <a:spLocks noGrp="1"/>
          </p:cNvSpPr>
          <p:nvPr>
            <p:ph type="body" idx="1"/>
          </p:nvPr>
        </p:nvSpPr>
        <p:spPr>
          <a:xfrm>
            <a:off x="685800" y="4689515"/>
            <a:ext cx="548640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36234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7E20D-1DDF-4337-A0F6-07C94A05CFC7}" type="slidenum">
              <a:rPr kumimoji="0" lang="es-EC"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s-EC"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8377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7E20D-1DDF-4337-A0F6-07C94A05CFC7}" type="slidenum">
              <a:rPr kumimoji="0" lang="es-EC"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s-EC"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9831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7E20D-1DDF-4337-A0F6-07C94A05CFC7}" type="slidenum">
              <a:rPr kumimoji="0" lang="es-EC"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s-EC"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2114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0A2184-D73B-6A71-4754-103626EBB8F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DA70D8CE-32F2-EFFC-1571-3BE1B84CEC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835DDB47-8676-DA92-7334-A6145FD8393F}"/>
              </a:ext>
            </a:extLst>
          </p:cNvPr>
          <p:cNvSpPr>
            <a:spLocks noGrp="1"/>
          </p:cNvSpPr>
          <p:nvPr>
            <p:ph type="dt" sz="half" idx="10"/>
          </p:nvPr>
        </p:nvSpPr>
        <p:spPr/>
        <p:txBody>
          <a:bodyPr/>
          <a:lstStyle/>
          <a:p>
            <a:fld id="{AB358DD0-EE41-4251-A9B2-7EBC560F7A34}" type="datetimeFigureOut">
              <a:rPr lang="es-EC" smtClean="0"/>
              <a:t>30/10/2024</a:t>
            </a:fld>
            <a:endParaRPr lang="es-EC"/>
          </a:p>
        </p:txBody>
      </p:sp>
      <p:sp>
        <p:nvSpPr>
          <p:cNvPr id="5" name="Marcador de pie de página 4">
            <a:extLst>
              <a:ext uri="{FF2B5EF4-FFF2-40B4-BE49-F238E27FC236}">
                <a16:creationId xmlns:a16="http://schemas.microsoft.com/office/drawing/2014/main" id="{B40D1B60-FB76-362C-B39C-E145B969EB38}"/>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A0EE3F3E-C9E0-4779-98BC-E4686070BC73}"/>
              </a:ext>
            </a:extLst>
          </p:cNvPr>
          <p:cNvSpPr>
            <a:spLocks noGrp="1"/>
          </p:cNvSpPr>
          <p:nvPr>
            <p:ph type="sldNum" sz="quarter" idx="12"/>
          </p:nvPr>
        </p:nvSpPr>
        <p:spPr/>
        <p:txBody>
          <a:bodyPr/>
          <a:lstStyle/>
          <a:p>
            <a:fld id="{EF6C5A86-C679-499B-8B46-EF3AE504A1C9}" type="slidenum">
              <a:rPr lang="es-EC" smtClean="0"/>
              <a:t>‹Nº›</a:t>
            </a:fld>
            <a:endParaRPr lang="es-EC"/>
          </a:p>
        </p:txBody>
      </p:sp>
    </p:spTree>
    <p:extLst>
      <p:ext uri="{BB962C8B-B14F-4D97-AF65-F5344CB8AC3E}">
        <p14:creationId xmlns:p14="http://schemas.microsoft.com/office/powerpoint/2010/main" val="1834510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20FBAA-53A5-37FF-9988-23D100C4F03A}"/>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7610B3F8-6090-332C-938E-D8C54C2B24F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902A6C1-1C43-4CA3-8F6E-D96C87FFD6C7}"/>
              </a:ext>
            </a:extLst>
          </p:cNvPr>
          <p:cNvSpPr>
            <a:spLocks noGrp="1"/>
          </p:cNvSpPr>
          <p:nvPr>
            <p:ph type="dt" sz="half" idx="10"/>
          </p:nvPr>
        </p:nvSpPr>
        <p:spPr/>
        <p:txBody>
          <a:bodyPr/>
          <a:lstStyle/>
          <a:p>
            <a:fld id="{AB358DD0-EE41-4251-A9B2-7EBC560F7A34}" type="datetimeFigureOut">
              <a:rPr lang="es-EC" smtClean="0"/>
              <a:t>30/10/2024</a:t>
            </a:fld>
            <a:endParaRPr lang="es-EC"/>
          </a:p>
        </p:txBody>
      </p:sp>
      <p:sp>
        <p:nvSpPr>
          <p:cNvPr id="5" name="Marcador de pie de página 4">
            <a:extLst>
              <a:ext uri="{FF2B5EF4-FFF2-40B4-BE49-F238E27FC236}">
                <a16:creationId xmlns:a16="http://schemas.microsoft.com/office/drawing/2014/main" id="{CF6AF85F-F461-2DAE-9475-6DD9CBA38BDE}"/>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FDF03264-7ED9-67BE-EEC4-1BADD1503526}"/>
              </a:ext>
            </a:extLst>
          </p:cNvPr>
          <p:cNvSpPr>
            <a:spLocks noGrp="1"/>
          </p:cNvSpPr>
          <p:nvPr>
            <p:ph type="sldNum" sz="quarter" idx="12"/>
          </p:nvPr>
        </p:nvSpPr>
        <p:spPr/>
        <p:txBody>
          <a:bodyPr/>
          <a:lstStyle/>
          <a:p>
            <a:fld id="{EF6C5A86-C679-499B-8B46-EF3AE504A1C9}" type="slidenum">
              <a:rPr lang="es-EC" smtClean="0"/>
              <a:t>‹Nº›</a:t>
            </a:fld>
            <a:endParaRPr lang="es-EC"/>
          </a:p>
        </p:txBody>
      </p:sp>
    </p:spTree>
    <p:extLst>
      <p:ext uri="{BB962C8B-B14F-4D97-AF65-F5344CB8AC3E}">
        <p14:creationId xmlns:p14="http://schemas.microsoft.com/office/powerpoint/2010/main" val="2210240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67F175-CA37-A508-06F2-57D72C5DD63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64C04D5-631C-3CD4-ED76-8201A78306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1E3399B-5E7B-35BB-78AB-5CDA569D3A4F}"/>
              </a:ext>
            </a:extLst>
          </p:cNvPr>
          <p:cNvSpPr>
            <a:spLocks noGrp="1"/>
          </p:cNvSpPr>
          <p:nvPr>
            <p:ph type="dt" sz="half" idx="10"/>
          </p:nvPr>
        </p:nvSpPr>
        <p:spPr/>
        <p:txBody>
          <a:bodyPr/>
          <a:lstStyle/>
          <a:p>
            <a:fld id="{AB358DD0-EE41-4251-A9B2-7EBC560F7A34}" type="datetimeFigureOut">
              <a:rPr lang="es-EC" smtClean="0"/>
              <a:t>30/10/2024</a:t>
            </a:fld>
            <a:endParaRPr lang="es-EC"/>
          </a:p>
        </p:txBody>
      </p:sp>
      <p:sp>
        <p:nvSpPr>
          <p:cNvPr id="5" name="Marcador de pie de página 4">
            <a:extLst>
              <a:ext uri="{FF2B5EF4-FFF2-40B4-BE49-F238E27FC236}">
                <a16:creationId xmlns:a16="http://schemas.microsoft.com/office/drawing/2014/main" id="{DAB29433-ED99-1F70-F30C-C3B89814E29D}"/>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AAEFE6FD-72AE-8C1D-5D01-86E546EC16A1}"/>
              </a:ext>
            </a:extLst>
          </p:cNvPr>
          <p:cNvSpPr>
            <a:spLocks noGrp="1"/>
          </p:cNvSpPr>
          <p:nvPr>
            <p:ph type="sldNum" sz="quarter" idx="12"/>
          </p:nvPr>
        </p:nvSpPr>
        <p:spPr/>
        <p:txBody>
          <a:bodyPr/>
          <a:lstStyle/>
          <a:p>
            <a:fld id="{EF6C5A86-C679-499B-8B46-EF3AE504A1C9}" type="slidenum">
              <a:rPr lang="es-EC" smtClean="0"/>
              <a:t>‹Nº›</a:t>
            </a:fld>
            <a:endParaRPr lang="es-EC"/>
          </a:p>
        </p:txBody>
      </p:sp>
    </p:spTree>
    <p:extLst>
      <p:ext uri="{BB962C8B-B14F-4D97-AF65-F5344CB8AC3E}">
        <p14:creationId xmlns:p14="http://schemas.microsoft.com/office/powerpoint/2010/main" val="936920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1E74B4-6473-CDE5-91E5-A77677339CBB}"/>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6C2BD510-605D-7A2A-1907-9A8043CEC25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8BA00065-E561-8571-7A9A-457BB8A3C75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0D92E91E-4BB2-D497-06D4-FF2E4BB5895C}"/>
              </a:ext>
            </a:extLst>
          </p:cNvPr>
          <p:cNvSpPr>
            <a:spLocks noGrp="1"/>
          </p:cNvSpPr>
          <p:nvPr>
            <p:ph type="dt" sz="half" idx="10"/>
          </p:nvPr>
        </p:nvSpPr>
        <p:spPr/>
        <p:txBody>
          <a:bodyPr/>
          <a:lstStyle/>
          <a:p>
            <a:fld id="{AB358DD0-EE41-4251-A9B2-7EBC560F7A34}" type="datetimeFigureOut">
              <a:rPr lang="es-EC" smtClean="0"/>
              <a:t>30/10/2024</a:t>
            </a:fld>
            <a:endParaRPr lang="es-EC"/>
          </a:p>
        </p:txBody>
      </p:sp>
      <p:sp>
        <p:nvSpPr>
          <p:cNvPr id="6" name="Marcador de pie de página 5">
            <a:extLst>
              <a:ext uri="{FF2B5EF4-FFF2-40B4-BE49-F238E27FC236}">
                <a16:creationId xmlns:a16="http://schemas.microsoft.com/office/drawing/2014/main" id="{B3E7D5BD-7481-312A-026E-B70A6A011C36}"/>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A11357EB-9CE0-5725-F7C6-9E76519A9414}"/>
              </a:ext>
            </a:extLst>
          </p:cNvPr>
          <p:cNvSpPr>
            <a:spLocks noGrp="1"/>
          </p:cNvSpPr>
          <p:nvPr>
            <p:ph type="sldNum" sz="quarter" idx="12"/>
          </p:nvPr>
        </p:nvSpPr>
        <p:spPr/>
        <p:txBody>
          <a:bodyPr/>
          <a:lstStyle/>
          <a:p>
            <a:fld id="{EF6C5A86-C679-499B-8B46-EF3AE504A1C9}" type="slidenum">
              <a:rPr lang="es-EC" smtClean="0"/>
              <a:t>‹Nº›</a:t>
            </a:fld>
            <a:endParaRPr lang="es-EC"/>
          </a:p>
        </p:txBody>
      </p:sp>
    </p:spTree>
    <p:extLst>
      <p:ext uri="{BB962C8B-B14F-4D97-AF65-F5344CB8AC3E}">
        <p14:creationId xmlns:p14="http://schemas.microsoft.com/office/powerpoint/2010/main" val="735551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B39D3C-D633-CCCB-DC07-3978D52DF30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4462EACA-02EE-5398-A2BC-9064754CAB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0042E07-6A20-8760-05FC-1AE1464A306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96A15B49-3516-B726-F437-111BCE8E33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9839E7E-6FBA-A63C-9F75-750769C95A0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AEBD261B-232F-AFAA-9CFD-6DE7C79E7A85}"/>
              </a:ext>
            </a:extLst>
          </p:cNvPr>
          <p:cNvSpPr>
            <a:spLocks noGrp="1"/>
          </p:cNvSpPr>
          <p:nvPr>
            <p:ph type="dt" sz="half" idx="10"/>
          </p:nvPr>
        </p:nvSpPr>
        <p:spPr/>
        <p:txBody>
          <a:bodyPr/>
          <a:lstStyle/>
          <a:p>
            <a:fld id="{AB358DD0-EE41-4251-A9B2-7EBC560F7A34}" type="datetimeFigureOut">
              <a:rPr lang="es-EC" smtClean="0"/>
              <a:t>30/10/2024</a:t>
            </a:fld>
            <a:endParaRPr lang="es-EC"/>
          </a:p>
        </p:txBody>
      </p:sp>
      <p:sp>
        <p:nvSpPr>
          <p:cNvPr id="8" name="Marcador de pie de página 7">
            <a:extLst>
              <a:ext uri="{FF2B5EF4-FFF2-40B4-BE49-F238E27FC236}">
                <a16:creationId xmlns:a16="http://schemas.microsoft.com/office/drawing/2014/main" id="{FB8D0439-381F-BC00-7DC2-CB449A4CD55E}"/>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9EEF4A0B-CE39-29F8-FA04-6B6D5EE9D724}"/>
              </a:ext>
            </a:extLst>
          </p:cNvPr>
          <p:cNvSpPr>
            <a:spLocks noGrp="1"/>
          </p:cNvSpPr>
          <p:nvPr>
            <p:ph type="sldNum" sz="quarter" idx="12"/>
          </p:nvPr>
        </p:nvSpPr>
        <p:spPr/>
        <p:txBody>
          <a:bodyPr/>
          <a:lstStyle/>
          <a:p>
            <a:fld id="{EF6C5A86-C679-499B-8B46-EF3AE504A1C9}" type="slidenum">
              <a:rPr lang="es-EC" smtClean="0"/>
              <a:t>‹Nº›</a:t>
            </a:fld>
            <a:endParaRPr lang="es-EC"/>
          </a:p>
        </p:txBody>
      </p:sp>
    </p:spTree>
    <p:extLst>
      <p:ext uri="{BB962C8B-B14F-4D97-AF65-F5344CB8AC3E}">
        <p14:creationId xmlns:p14="http://schemas.microsoft.com/office/powerpoint/2010/main" val="3793455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ADE4E5-C15F-67BF-AECC-E6A756E852F6}"/>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8393A3AB-C459-1031-62A4-5FB5BF3A7AC7}"/>
              </a:ext>
            </a:extLst>
          </p:cNvPr>
          <p:cNvSpPr>
            <a:spLocks noGrp="1"/>
          </p:cNvSpPr>
          <p:nvPr>
            <p:ph type="dt" sz="half" idx="10"/>
          </p:nvPr>
        </p:nvSpPr>
        <p:spPr/>
        <p:txBody>
          <a:bodyPr/>
          <a:lstStyle/>
          <a:p>
            <a:fld id="{AB358DD0-EE41-4251-A9B2-7EBC560F7A34}" type="datetimeFigureOut">
              <a:rPr lang="es-EC" smtClean="0"/>
              <a:t>30/10/2024</a:t>
            </a:fld>
            <a:endParaRPr lang="es-EC"/>
          </a:p>
        </p:txBody>
      </p:sp>
      <p:sp>
        <p:nvSpPr>
          <p:cNvPr id="4" name="Marcador de pie de página 3">
            <a:extLst>
              <a:ext uri="{FF2B5EF4-FFF2-40B4-BE49-F238E27FC236}">
                <a16:creationId xmlns:a16="http://schemas.microsoft.com/office/drawing/2014/main" id="{FCC98D0E-F914-BAEA-4077-8090E2B91CCF}"/>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F7BF397D-72AD-7DA9-806B-1DC163815C7A}"/>
              </a:ext>
            </a:extLst>
          </p:cNvPr>
          <p:cNvSpPr>
            <a:spLocks noGrp="1"/>
          </p:cNvSpPr>
          <p:nvPr>
            <p:ph type="sldNum" sz="quarter" idx="12"/>
          </p:nvPr>
        </p:nvSpPr>
        <p:spPr/>
        <p:txBody>
          <a:bodyPr/>
          <a:lstStyle/>
          <a:p>
            <a:fld id="{EF6C5A86-C679-499B-8B46-EF3AE504A1C9}" type="slidenum">
              <a:rPr lang="es-EC" smtClean="0"/>
              <a:t>‹Nº›</a:t>
            </a:fld>
            <a:endParaRPr lang="es-EC"/>
          </a:p>
        </p:txBody>
      </p:sp>
    </p:spTree>
    <p:extLst>
      <p:ext uri="{BB962C8B-B14F-4D97-AF65-F5344CB8AC3E}">
        <p14:creationId xmlns:p14="http://schemas.microsoft.com/office/powerpoint/2010/main" val="4132705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9FD5913-BC49-5DB1-60E5-224D76DAA998}"/>
              </a:ext>
            </a:extLst>
          </p:cNvPr>
          <p:cNvSpPr>
            <a:spLocks noGrp="1"/>
          </p:cNvSpPr>
          <p:nvPr>
            <p:ph type="dt" sz="half" idx="10"/>
          </p:nvPr>
        </p:nvSpPr>
        <p:spPr/>
        <p:txBody>
          <a:bodyPr/>
          <a:lstStyle/>
          <a:p>
            <a:fld id="{AB358DD0-EE41-4251-A9B2-7EBC560F7A34}" type="datetimeFigureOut">
              <a:rPr lang="es-EC" smtClean="0"/>
              <a:t>30/10/2024</a:t>
            </a:fld>
            <a:endParaRPr lang="es-EC"/>
          </a:p>
        </p:txBody>
      </p:sp>
      <p:sp>
        <p:nvSpPr>
          <p:cNvPr id="3" name="Marcador de pie de página 2">
            <a:extLst>
              <a:ext uri="{FF2B5EF4-FFF2-40B4-BE49-F238E27FC236}">
                <a16:creationId xmlns:a16="http://schemas.microsoft.com/office/drawing/2014/main" id="{1632600F-12A9-DF59-C70E-FA5133EA45EA}"/>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2DBD2A9E-9059-0630-DDD5-DDDF7F1F53E7}"/>
              </a:ext>
            </a:extLst>
          </p:cNvPr>
          <p:cNvSpPr>
            <a:spLocks noGrp="1"/>
          </p:cNvSpPr>
          <p:nvPr>
            <p:ph type="sldNum" sz="quarter" idx="12"/>
          </p:nvPr>
        </p:nvSpPr>
        <p:spPr/>
        <p:txBody>
          <a:bodyPr/>
          <a:lstStyle/>
          <a:p>
            <a:fld id="{EF6C5A86-C679-499B-8B46-EF3AE504A1C9}" type="slidenum">
              <a:rPr lang="es-EC" smtClean="0"/>
              <a:t>‹Nº›</a:t>
            </a:fld>
            <a:endParaRPr lang="es-EC"/>
          </a:p>
        </p:txBody>
      </p:sp>
    </p:spTree>
    <p:extLst>
      <p:ext uri="{BB962C8B-B14F-4D97-AF65-F5344CB8AC3E}">
        <p14:creationId xmlns:p14="http://schemas.microsoft.com/office/powerpoint/2010/main" val="1882769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4672C8-2635-D427-4042-A51F48940FE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8E7273A5-BAAF-2953-69F2-CD62AFEA6A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80FFF917-1ED3-26C9-DC7E-316AE6AB5F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5935DFF-27B2-3E5B-7436-90D49A66323F}"/>
              </a:ext>
            </a:extLst>
          </p:cNvPr>
          <p:cNvSpPr>
            <a:spLocks noGrp="1"/>
          </p:cNvSpPr>
          <p:nvPr>
            <p:ph type="dt" sz="half" idx="10"/>
          </p:nvPr>
        </p:nvSpPr>
        <p:spPr/>
        <p:txBody>
          <a:bodyPr/>
          <a:lstStyle/>
          <a:p>
            <a:fld id="{AB358DD0-EE41-4251-A9B2-7EBC560F7A34}" type="datetimeFigureOut">
              <a:rPr lang="es-EC" smtClean="0"/>
              <a:t>30/10/2024</a:t>
            </a:fld>
            <a:endParaRPr lang="es-EC"/>
          </a:p>
        </p:txBody>
      </p:sp>
      <p:sp>
        <p:nvSpPr>
          <p:cNvPr id="6" name="Marcador de pie de página 5">
            <a:extLst>
              <a:ext uri="{FF2B5EF4-FFF2-40B4-BE49-F238E27FC236}">
                <a16:creationId xmlns:a16="http://schemas.microsoft.com/office/drawing/2014/main" id="{FF5B8105-4A12-E8BE-67AF-CD8EA1CEAA89}"/>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F1084516-EB01-C9D6-F693-A016D75A5F24}"/>
              </a:ext>
            </a:extLst>
          </p:cNvPr>
          <p:cNvSpPr>
            <a:spLocks noGrp="1"/>
          </p:cNvSpPr>
          <p:nvPr>
            <p:ph type="sldNum" sz="quarter" idx="12"/>
          </p:nvPr>
        </p:nvSpPr>
        <p:spPr/>
        <p:txBody>
          <a:bodyPr/>
          <a:lstStyle/>
          <a:p>
            <a:fld id="{EF6C5A86-C679-499B-8B46-EF3AE504A1C9}" type="slidenum">
              <a:rPr lang="es-EC" smtClean="0"/>
              <a:t>‹Nº›</a:t>
            </a:fld>
            <a:endParaRPr lang="es-EC"/>
          </a:p>
        </p:txBody>
      </p:sp>
    </p:spTree>
    <p:extLst>
      <p:ext uri="{BB962C8B-B14F-4D97-AF65-F5344CB8AC3E}">
        <p14:creationId xmlns:p14="http://schemas.microsoft.com/office/powerpoint/2010/main" val="2123422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D11E28-48DC-C806-4D48-44E7AF60ED1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848686DC-633F-EC88-3328-D3959B362C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D6AFE467-3F0E-D86F-CCAD-B215CBF9E1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D8397F6-1161-732C-42A8-1C8115CF5B33}"/>
              </a:ext>
            </a:extLst>
          </p:cNvPr>
          <p:cNvSpPr>
            <a:spLocks noGrp="1"/>
          </p:cNvSpPr>
          <p:nvPr>
            <p:ph type="dt" sz="half" idx="10"/>
          </p:nvPr>
        </p:nvSpPr>
        <p:spPr/>
        <p:txBody>
          <a:bodyPr/>
          <a:lstStyle/>
          <a:p>
            <a:fld id="{AB358DD0-EE41-4251-A9B2-7EBC560F7A34}" type="datetimeFigureOut">
              <a:rPr lang="es-EC" smtClean="0"/>
              <a:t>30/10/2024</a:t>
            </a:fld>
            <a:endParaRPr lang="es-EC"/>
          </a:p>
        </p:txBody>
      </p:sp>
      <p:sp>
        <p:nvSpPr>
          <p:cNvPr id="6" name="Marcador de pie de página 5">
            <a:extLst>
              <a:ext uri="{FF2B5EF4-FFF2-40B4-BE49-F238E27FC236}">
                <a16:creationId xmlns:a16="http://schemas.microsoft.com/office/drawing/2014/main" id="{E5C81847-4EB1-5169-2C41-6D39F2ACA1F6}"/>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0BB14C4F-090B-C3BB-9E07-53D5AAF89B57}"/>
              </a:ext>
            </a:extLst>
          </p:cNvPr>
          <p:cNvSpPr>
            <a:spLocks noGrp="1"/>
          </p:cNvSpPr>
          <p:nvPr>
            <p:ph type="sldNum" sz="quarter" idx="12"/>
          </p:nvPr>
        </p:nvSpPr>
        <p:spPr/>
        <p:txBody>
          <a:bodyPr/>
          <a:lstStyle/>
          <a:p>
            <a:fld id="{EF6C5A86-C679-499B-8B46-EF3AE504A1C9}" type="slidenum">
              <a:rPr lang="es-EC" smtClean="0"/>
              <a:t>‹Nº›</a:t>
            </a:fld>
            <a:endParaRPr lang="es-EC"/>
          </a:p>
        </p:txBody>
      </p:sp>
    </p:spTree>
    <p:extLst>
      <p:ext uri="{BB962C8B-B14F-4D97-AF65-F5344CB8AC3E}">
        <p14:creationId xmlns:p14="http://schemas.microsoft.com/office/powerpoint/2010/main" val="497484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9C94D1-54F8-1A6D-FD56-F4D07DD529B6}"/>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A8C14831-CBA6-67AE-90CC-35AC7797B55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910E20EE-8F84-9AEA-E919-1BD3A27683AE}"/>
              </a:ext>
            </a:extLst>
          </p:cNvPr>
          <p:cNvSpPr>
            <a:spLocks noGrp="1"/>
          </p:cNvSpPr>
          <p:nvPr>
            <p:ph type="dt" sz="half" idx="10"/>
          </p:nvPr>
        </p:nvSpPr>
        <p:spPr/>
        <p:txBody>
          <a:bodyPr/>
          <a:lstStyle/>
          <a:p>
            <a:fld id="{AB358DD0-EE41-4251-A9B2-7EBC560F7A34}" type="datetimeFigureOut">
              <a:rPr lang="es-EC" smtClean="0"/>
              <a:t>30/10/2024</a:t>
            </a:fld>
            <a:endParaRPr lang="es-EC"/>
          </a:p>
        </p:txBody>
      </p:sp>
      <p:sp>
        <p:nvSpPr>
          <p:cNvPr id="5" name="Marcador de pie de página 4">
            <a:extLst>
              <a:ext uri="{FF2B5EF4-FFF2-40B4-BE49-F238E27FC236}">
                <a16:creationId xmlns:a16="http://schemas.microsoft.com/office/drawing/2014/main" id="{AEE89A70-E2F8-20D2-D61A-8D3075457C42}"/>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6CB715C2-D857-4C82-EC51-E81F7006915A}"/>
              </a:ext>
            </a:extLst>
          </p:cNvPr>
          <p:cNvSpPr>
            <a:spLocks noGrp="1"/>
          </p:cNvSpPr>
          <p:nvPr>
            <p:ph type="sldNum" sz="quarter" idx="12"/>
          </p:nvPr>
        </p:nvSpPr>
        <p:spPr/>
        <p:txBody>
          <a:bodyPr/>
          <a:lstStyle/>
          <a:p>
            <a:fld id="{EF6C5A86-C679-499B-8B46-EF3AE504A1C9}" type="slidenum">
              <a:rPr lang="es-EC" smtClean="0"/>
              <a:t>‹Nº›</a:t>
            </a:fld>
            <a:endParaRPr lang="es-EC"/>
          </a:p>
        </p:txBody>
      </p:sp>
    </p:spTree>
    <p:extLst>
      <p:ext uri="{BB962C8B-B14F-4D97-AF65-F5344CB8AC3E}">
        <p14:creationId xmlns:p14="http://schemas.microsoft.com/office/powerpoint/2010/main" val="2188803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8256858-1BD1-08EB-24AF-9A494CD1C3C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C949648-9B8B-CFA3-7492-AD1DC49EE51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C41B6043-EA56-E32F-231E-AB5A979E223B}"/>
              </a:ext>
            </a:extLst>
          </p:cNvPr>
          <p:cNvSpPr>
            <a:spLocks noGrp="1"/>
          </p:cNvSpPr>
          <p:nvPr>
            <p:ph type="dt" sz="half" idx="10"/>
          </p:nvPr>
        </p:nvSpPr>
        <p:spPr/>
        <p:txBody>
          <a:bodyPr/>
          <a:lstStyle/>
          <a:p>
            <a:fld id="{AB358DD0-EE41-4251-A9B2-7EBC560F7A34}" type="datetimeFigureOut">
              <a:rPr lang="es-EC" smtClean="0"/>
              <a:t>30/10/2024</a:t>
            </a:fld>
            <a:endParaRPr lang="es-EC"/>
          </a:p>
        </p:txBody>
      </p:sp>
      <p:sp>
        <p:nvSpPr>
          <p:cNvPr id="5" name="Marcador de pie de página 4">
            <a:extLst>
              <a:ext uri="{FF2B5EF4-FFF2-40B4-BE49-F238E27FC236}">
                <a16:creationId xmlns:a16="http://schemas.microsoft.com/office/drawing/2014/main" id="{9F0A99BF-F014-FFBE-B23E-6E7EE7D49153}"/>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632857D3-BA82-4B45-6115-07C7149C88FF}"/>
              </a:ext>
            </a:extLst>
          </p:cNvPr>
          <p:cNvSpPr>
            <a:spLocks noGrp="1"/>
          </p:cNvSpPr>
          <p:nvPr>
            <p:ph type="sldNum" sz="quarter" idx="12"/>
          </p:nvPr>
        </p:nvSpPr>
        <p:spPr/>
        <p:txBody>
          <a:bodyPr/>
          <a:lstStyle/>
          <a:p>
            <a:fld id="{EF6C5A86-C679-499B-8B46-EF3AE504A1C9}" type="slidenum">
              <a:rPr lang="es-EC" smtClean="0"/>
              <a:t>‹Nº›</a:t>
            </a:fld>
            <a:endParaRPr lang="es-EC"/>
          </a:p>
        </p:txBody>
      </p:sp>
    </p:spTree>
    <p:extLst>
      <p:ext uri="{BB962C8B-B14F-4D97-AF65-F5344CB8AC3E}">
        <p14:creationId xmlns:p14="http://schemas.microsoft.com/office/powerpoint/2010/main" val="22327152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943656-94B6-43B6-ADDD-5F1DB6821BC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41B87782-500C-45F9-AFB0-A98664B80E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BCBC53D2-569F-4508-814A-8B1CAFDDF2DE}"/>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CCA19991-CD51-4D04-B6E8-E6D5CF596309}"/>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3E046235-A415-494F-851C-E3473D80EFC3}"/>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33826696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852A6A-A9A3-48C0-B02B-D565FCC7CAAF}"/>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2AAB6661-34A0-4723-A745-F4D4DB197DFC}"/>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BE27694D-4CAE-425C-88AD-6C71A4A61F49}"/>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FCB8E5B1-E122-4E48-A18B-6BA5C6E18039}"/>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5AD9B79F-0DF3-42A8-ACC5-010F65213E48}"/>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2160918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C25231-D7FC-458F-9D5F-F7537FFFA6F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1EC9613-43BF-4C63-B512-B73F2FC0C4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C9CD6D2A-66A9-42C3-BFE5-043A3600C51A}"/>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AA7E6811-36C8-499F-841E-661F9C8AC925}"/>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158AD612-7ABF-4B26-8920-EFBB9C9A1886}"/>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1666777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F0DC72-BDFC-4F43-B5BD-7D2F11FE135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DE9A158-5290-44BD-83F3-B4A72947274B}"/>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3AAF5C06-B2C8-46E7-8183-620E64E25235}"/>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96C612C0-DC5A-498C-84BF-2818289473D7}"/>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6" name="Marcador de pie de página 5">
            <a:extLst>
              <a:ext uri="{FF2B5EF4-FFF2-40B4-BE49-F238E27FC236}">
                <a16:creationId xmlns:a16="http://schemas.microsoft.com/office/drawing/2014/main" id="{35FDFC63-B165-4E9A-9A30-6073A3474A82}"/>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22B085FE-B225-4953-9D34-17EC871C6C90}"/>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122390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9583C3-D02F-4D5F-8F53-EBBFE0E6005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F54B7E7B-7A78-425E-993D-06CFEDC2F2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B93122E0-3389-48A2-93C3-FF04C29C46F5}"/>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4E952000-6420-4CB1-85C7-E24C8465D0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DB9E4E98-EA8E-4B51-A0B3-17D51D425263}"/>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F00EAAA0-5B2D-4463-965D-C31768F0CE67}"/>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8" name="Marcador de pie de página 7">
            <a:extLst>
              <a:ext uri="{FF2B5EF4-FFF2-40B4-BE49-F238E27FC236}">
                <a16:creationId xmlns:a16="http://schemas.microsoft.com/office/drawing/2014/main" id="{B1E53B0B-0E12-4278-9797-8D64C326BBD8}"/>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80E8A908-1DE4-4C5A-BD9F-0391C3170198}"/>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7845243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968B4B-2710-4021-A5E5-58D5874FB2D8}"/>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B7A16995-7C00-4C26-B7A9-9C96A39D7616}"/>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4" name="Marcador de pie de página 3">
            <a:extLst>
              <a:ext uri="{FF2B5EF4-FFF2-40B4-BE49-F238E27FC236}">
                <a16:creationId xmlns:a16="http://schemas.microsoft.com/office/drawing/2014/main" id="{691B65C7-F04A-42C5-B557-6119D718E7A6}"/>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166E9D0A-9A35-411A-87C5-BD0B10258170}"/>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3252316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328CB6D-204E-46D0-B991-3F696E297976}"/>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3" name="Marcador de pie de página 2">
            <a:extLst>
              <a:ext uri="{FF2B5EF4-FFF2-40B4-BE49-F238E27FC236}">
                <a16:creationId xmlns:a16="http://schemas.microsoft.com/office/drawing/2014/main" id="{B756FD60-5D90-4FCC-BB66-9C718F0A3DBC}"/>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2A55E03B-1061-4A61-B661-1694F242351E}"/>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2996017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9FA32E-2563-4A50-8B01-C51E6A1390F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470D42CA-9F8C-4DDF-B3D6-CAFE45E1C2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8BC3F522-E338-4E0E-954E-F705DE2A3F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A7410A7A-FF48-4C7B-B949-8E020FEB318E}"/>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6" name="Marcador de pie de página 5">
            <a:extLst>
              <a:ext uri="{FF2B5EF4-FFF2-40B4-BE49-F238E27FC236}">
                <a16:creationId xmlns:a16="http://schemas.microsoft.com/office/drawing/2014/main" id="{A47B84C9-FB62-44B7-8332-1F77283C05EC}"/>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01F6C4A5-F991-49B7-B94A-4C4F6190EA84}"/>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30769965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D9D494-F631-42C0-B8C5-8720201B14F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A6CD75A-D7B4-417A-A149-01FEC492DC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4AD1C03F-42D0-46D9-829C-3A40A46DFD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9CCA3F70-22CB-494F-9BAB-BDF5D3D68C93}"/>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6" name="Marcador de pie de página 5">
            <a:extLst>
              <a:ext uri="{FF2B5EF4-FFF2-40B4-BE49-F238E27FC236}">
                <a16:creationId xmlns:a16="http://schemas.microsoft.com/office/drawing/2014/main" id="{7C02F3DA-0EBA-41B8-8D28-5AC787D6314E}"/>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FBDCFB86-6544-4302-AF6C-C78AC2414874}"/>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32683858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CBD1BA-B87C-498F-B567-747D6DB60E9C}"/>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5FE1309D-696B-43AC-978A-310BBCA14CB6}"/>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83933CE2-124D-40B6-A121-23BB2FEB7DB6}"/>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3E1983B7-AD04-4C99-83A9-AC4A8D20E0DD}"/>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27ACDBE3-EEE1-43AC-87BE-7E17C57AC165}"/>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22954685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8158ABE-752B-49EA-848C-8D5C32A86B8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0755081A-1015-4C33-A264-55162751FF77}"/>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864A76A3-E46B-4A11-8268-BE08FA87B9A6}"/>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8054B75A-2D06-4ADA-A0BA-C2E32AB7FD67}"/>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A501460B-7292-4211-AAD6-899F22EEE914}"/>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15796795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943656-94B6-43B6-ADDD-5F1DB6821BC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41B87782-500C-45F9-AFB0-A98664B80E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BCBC53D2-569F-4508-814A-8B1CAFDDF2DE}"/>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CCA19991-CD51-4D04-B6E8-E6D5CF596309}"/>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3E046235-A415-494F-851C-E3473D80EFC3}"/>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18375551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852A6A-A9A3-48C0-B02B-D565FCC7CAAF}"/>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2AAB6661-34A0-4723-A745-F4D4DB197DFC}"/>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BE27694D-4CAE-425C-88AD-6C71A4A61F49}"/>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FCB8E5B1-E122-4E48-A18B-6BA5C6E18039}"/>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5AD9B79F-0DF3-42A8-ACC5-010F65213E48}"/>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29535304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C25231-D7FC-458F-9D5F-F7537FFFA6F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1EC9613-43BF-4C63-B512-B73F2FC0C4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C9CD6D2A-66A9-42C3-BFE5-043A3600C51A}"/>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AA7E6811-36C8-499F-841E-661F9C8AC925}"/>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158AD612-7ABF-4B26-8920-EFBB9C9A1886}"/>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18928134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F0DC72-BDFC-4F43-B5BD-7D2F11FE135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DE9A158-5290-44BD-83F3-B4A72947274B}"/>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3AAF5C06-B2C8-46E7-8183-620E64E25235}"/>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96C612C0-DC5A-498C-84BF-2818289473D7}"/>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6" name="Marcador de pie de página 5">
            <a:extLst>
              <a:ext uri="{FF2B5EF4-FFF2-40B4-BE49-F238E27FC236}">
                <a16:creationId xmlns:a16="http://schemas.microsoft.com/office/drawing/2014/main" id="{35FDFC63-B165-4E9A-9A30-6073A3474A82}"/>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22B085FE-B225-4953-9D34-17EC871C6C90}"/>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28244730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9583C3-D02F-4D5F-8F53-EBBFE0E6005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F54B7E7B-7A78-425E-993D-06CFEDC2F2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B93122E0-3389-48A2-93C3-FF04C29C46F5}"/>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4E952000-6420-4CB1-85C7-E24C8465D0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DB9E4E98-EA8E-4B51-A0B3-17D51D425263}"/>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F00EAAA0-5B2D-4463-965D-C31768F0CE67}"/>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8" name="Marcador de pie de página 7">
            <a:extLst>
              <a:ext uri="{FF2B5EF4-FFF2-40B4-BE49-F238E27FC236}">
                <a16:creationId xmlns:a16="http://schemas.microsoft.com/office/drawing/2014/main" id="{B1E53B0B-0E12-4278-9797-8D64C326BBD8}"/>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80E8A908-1DE4-4C5A-BD9F-0391C3170198}"/>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24513482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968B4B-2710-4021-A5E5-58D5874FB2D8}"/>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B7A16995-7C00-4C26-B7A9-9C96A39D7616}"/>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4" name="Marcador de pie de página 3">
            <a:extLst>
              <a:ext uri="{FF2B5EF4-FFF2-40B4-BE49-F238E27FC236}">
                <a16:creationId xmlns:a16="http://schemas.microsoft.com/office/drawing/2014/main" id="{691B65C7-F04A-42C5-B557-6119D718E7A6}"/>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166E9D0A-9A35-411A-87C5-BD0B10258170}"/>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5981969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328CB6D-204E-46D0-B991-3F696E297976}"/>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3" name="Marcador de pie de página 2">
            <a:extLst>
              <a:ext uri="{FF2B5EF4-FFF2-40B4-BE49-F238E27FC236}">
                <a16:creationId xmlns:a16="http://schemas.microsoft.com/office/drawing/2014/main" id="{B756FD60-5D90-4FCC-BB66-9C718F0A3DBC}"/>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2A55E03B-1061-4A61-B661-1694F242351E}"/>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19518468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9FA32E-2563-4A50-8B01-C51E6A1390F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470D42CA-9F8C-4DDF-B3D6-CAFE45E1C2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8BC3F522-E338-4E0E-954E-F705DE2A3F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A7410A7A-FF48-4C7B-B949-8E020FEB318E}"/>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6" name="Marcador de pie de página 5">
            <a:extLst>
              <a:ext uri="{FF2B5EF4-FFF2-40B4-BE49-F238E27FC236}">
                <a16:creationId xmlns:a16="http://schemas.microsoft.com/office/drawing/2014/main" id="{A47B84C9-FB62-44B7-8332-1F77283C05EC}"/>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01F6C4A5-F991-49B7-B94A-4C4F6190EA84}"/>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27576158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D9D494-F631-42C0-B8C5-8720201B14F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A6CD75A-D7B4-417A-A149-01FEC492DC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4AD1C03F-42D0-46D9-829C-3A40A46DFD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9CCA3F70-22CB-494F-9BAB-BDF5D3D68C93}"/>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6" name="Marcador de pie de página 5">
            <a:extLst>
              <a:ext uri="{FF2B5EF4-FFF2-40B4-BE49-F238E27FC236}">
                <a16:creationId xmlns:a16="http://schemas.microsoft.com/office/drawing/2014/main" id="{7C02F3DA-0EBA-41B8-8D28-5AC787D6314E}"/>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FBDCFB86-6544-4302-AF6C-C78AC2414874}"/>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25190406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CBD1BA-B87C-498F-B567-747D6DB60E9C}"/>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5FE1309D-696B-43AC-978A-310BBCA14CB6}"/>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83933CE2-124D-40B6-A121-23BB2FEB7DB6}"/>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3E1983B7-AD04-4C99-83A9-AC4A8D20E0DD}"/>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27ACDBE3-EEE1-43AC-87BE-7E17C57AC165}"/>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8662029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8158ABE-752B-49EA-848C-8D5C32A86B8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0755081A-1015-4C33-A264-55162751FF77}"/>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864A76A3-E46B-4A11-8268-BE08FA87B9A6}"/>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8054B75A-2D06-4ADA-A0BA-C2E32AB7FD67}"/>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A501460B-7292-4211-AAD6-899F22EEE914}"/>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10897667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943656-94B6-43B6-ADDD-5F1DB6821BC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41B87782-500C-45F9-AFB0-A98664B80E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BCBC53D2-569F-4508-814A-8B1CAFDDF2DE}"/>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CCA19991-CD51-4D04-B6E8-E6D5CF596309}"/>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3E046235-A415-494F-851C-E3473D80EFC3}"/>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4236981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852A6A-A9A3-48C0-B02B-D565FCC7CAAF}"/>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2AAB6661-34A0-4723-A745-F4D4DB197DFC}"/>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BE27694D-4CAE-425C-88AD-6C71A4A61F49}"/>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FCB8E5B1-E122-4E48-A18B-6BA5C6E18039}"/>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5AD9B79F-0DF3-42A8-ACC5-010F65213E48}"/>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28177527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C25231-D7FC-458F-9D5F-F7537FFFA6F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1EC9613-43BF-4C63-B512-B73F2FC0C4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C9CD6D2A-66A9-42C3-BFE5-043A3600C51A}"/>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AA7E6811-36C8-499F-841E-661F9C8AC925}"/>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158AD612-7ABF-4B26-8920-EFBB9C9A1886}"/>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36946516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F0DC72-BDFC-4F43-B5BD-7D2F11FE135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DE9A158-5290-44BD-83F3-B4A72947274B}"/>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3AAF5C06-B2C8-46E7-8183-620E64E25235}"/>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96C612C0-DC5A-498C-84BF-2818289473D7}"/>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6" name="Marcador de pie de página 5">
            <a:extLst>
              <a:ext uri="{FF2B5EF4-FFF2-40B4-BE49-F238E27FC236}">
                <a16:creationId xmlns:a16="http://schemas.microsoft.com/office/drawing/2014/main" id="{35FDFC63-B165-4E9A-9A30-6073A3474A82}"/>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22B085FE-B225-4953-9D34-17EC871C6C90}"/>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4060993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9583C3-D02F-4D5F-8F53-EBBFE0E6005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F54B7E7B-7A78-425E-993D-06CFEDC2F2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B93122E0-3389-48A2-93C3-FF04C29C46F5}"/>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4E952000-6420-4CB1-85C7-E24C8465D0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DB9E4E98-EA8E-4B51-A0B3-17D51D425263}"/>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F00EAAA0-5B2D-4463-965D-C31768F0CE67}"/>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8" name="Marcador de pie de página 7">
            <a:extLst>
              <a:ext uri="{FF2B5EF4-FFF2-40B4-BE49-F238E27FC236}">
                <a16:creationId xmlns:a16="http://schemas.microsoft.com/office/drawing/2014/main" id="{B1E53B0B-0E12-4278-9797-8D64C326BBD8}"/>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80E8A908-1DE4-4C5A-BD9F-0391C3170198}"/>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3054636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968B4B-2710-4021-A5E5-58D5874FB2D8}"/>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B7A16995-7C00-4C26-B7A9-9C96A39D7616}"/>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4" name="Marcador de pie de página 3">
            <a:extLst>
              <a:ext uri="{FF2B5EF4-FFF2-40B4-BE49-F238E27FC236}">
                <a16:creationId xmlns:a16="http://schemas.microsoft.com/office/drawing/2014/main" id="{691B65C7-F04A-42C5-B557-6119D718E7A6}"/>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166E9D0A-9A35-411A-87C5-BD0B10258170}"/>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29263725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328CB6D-204E-46D0-B991-3F696E297976}"/>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3" name="Marcador de pie de página 2">
            <a:extLst>
              <a:ext uri="{FF2B5EF4-FFF2-40B4-BE49-F238E27FC236}">
                <a16:creationId xmlns:a16="http://schemas.microsoft.com/office/drawing/2014/main" id="{B756FD60-5D90-4FCC-BB66-9C718F0A3DBC}"/>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2A55E03B-1061-4A61-B661-1694F242351E}"/>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13292952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9FA32E-2563-4A50-8B01-C51E6A1390F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470D42CA-9F8C-4DDF-B3D6-CAFE45E1C2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8BC3F522-E338-4E0E-954E-F705DE2A3F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A7410A7A-FF48-4C7B-B949-8E020FEB318E}"/>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6" name="Marcador de pie de página 5">
            <a:extLst>
              <a:ext uri="{FF2B5EF4-FFF2-40B4-BE49-F238E27FC236}">
                <a16:creationId xmlns:a16="http://schemas.microsoft.com/office/drawing/2014/main" id="{A47B84C9-FB62-44B7-8332-1F77283C05EC}"/>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01F6C4A5-F991-49B7-B94A-4C4F6190EA84}"/>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6381406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D9D494-F631-42C0-B8C5-8720201B14F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A6CD75A-D7B4-417A-A149-01FEC492DC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4AD1C03F-42D0-46D9-829C-3A40A46DFD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9CCA3F70-22CB-494F-9BAB-BDF5D3D68C93}"/>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6" name="Marcador de pie de página 5">
            <a:extLst>
              <a:ext uri="{FF2B5EF4-FFF2-40B4-BE49-F238E27FC236}">
                <a16:creationId xmlns:a16="http://schemas.microsoft.com/office/drawing/2014/main" id="{7C02F3DA-0EBA-41B8-8D28-5AC787D6314E}"/>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FBDCFB86-6544-4302-AF6C-C78AC2414874}"/>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32494608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CBD1BA-B87C-498F-B567-747D6DB60E9C}"/>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5FE1309D-696B-43AC-978A-310BBCA14CB6}"/>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83933CE2-124D-40B6-A121-23BB2FEB7DB6}"/>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3E1983B7-AD04-4C99-83A9-AC4A8D20E0DD}"/>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27ACDBE3-EEE1-43AC-87BE-7E17C57AC165}"/>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7480227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8158ABE-752B-49EA-848C-8D5C32A86B8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0755081A-1015-4C33-A264-55162751FF77}"/>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864A76A3-E46B-4A11-8268-BE08FA87B9A6}"/>
              </a:ext>
            </a:extLst>
          </p:cNvPr>
          <p:cNvSpPr>
            <a:spLocks noGrp="1"/>
          </p:cNvSpPr>
          <p:nvPr>
            <p:ph type="dt" sz="half" idx="10"/>
          </p:nvPr>
        </p:nvSpPr>
        <p:spPr/>
        <p:txBody>
          <a:body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8054B75A-2D06-4ADA-A0BA-C2E32AB7FD67}"/>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A501460B-7292-4211-AAD6-899F22EEE914}"/>
              </a:ext>
            </a:extLst>
          </p:cNvPr>
          <p:cNvSpPr>
            <a:spLocks noGrp="1"/>
          </p:cNvSpPr>
          <p:nvPr>
            <p:ph type="sldNum" sz="quarter" idx="12"/>
          </p:nvPr>
        </p:nvSpPr>
        <p:spPr/>
        <p:txBody>
          <a:bodyPr/>
          <a:lstStyle/>
          <a:p>
            <a:fld id="{F9274049-BCE6-4E5F-81EB-EA88222E4474}" type="slidenum">
              <a:rPr lang="es-EC" smtClean="0"/>
              <a:t>‹Nº›</a:t>
            </a:fld>
            <a:endParaRPr lang="es-EC"/>
          </a:p>
        </p:txBody>
      </p:sp>
    </p:spTree>
    <p:extLst>
      <p:ext uri="{BB962C8B-B14F-4D97-AF65-F5344CB8AC3E}">
        <p14:creationId xmlns:p14="http://schemas.microsoft.com/office/powerpoint/2010/main" val="3118891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561AD5E-779F-5F44-4BC8-E90746FA68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131911D1-58C3-9584-B247-55D3B8297E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2D27F30-E292-F89E-0C64-A49660C97A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358DD0-EE41-4251-A9B2-7EBC560F7A34}" type="datetimeFigureOut">
              <a:rPr lang="es-EC" smtClean="0"/>
              <a:t>30/10/2024</a:t>
            </a:fld>
            <a:endParaRPr lang="es-EC"/>
          </a:p>
        </p:txBody>
      </p:sp>
      <p:sp>
        <p:nvSpPr>
          <p:cNvPr id="5" name="Marcador de pie de página 4">
            <a:extLst>
              <a:ext uri="{FF2B5EF4-FFF2-40B4-BE49-F238E27FC236}">
                <a16:creationId xmlns:a16="http://schemas.microsoft.com/office/drawing/2014/main" id="{8B8D84ED-D4A0-9006-10FF-CE501D5723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DF0FB611-A8C1-D6EF-F417-67FFFA4C4A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6C5A86-C679-499B-8B46-EF3AE504A1C9}" type="slidenum">
              <a:rPr lang="es-EC" smtClean="0"/>
              <a:t>‹Nº›</a:t>
            </a:fld>
            <a:endParaRPr lang="es-EC"/>
          </a:p>
        </p:txBody>
      </p:sp>
    </p:spTree>
    <p:extLst>
      <p:ext uri="{BB962C8B-B14F-4D97-AF65-F5344CB8AC3E}">
        <p14:creationId xmlns:p14="http://schemas.microsoft.com/office/powerpoint/2010/main" val="3214610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6AAC2B5-4AAF-4F3A-85A0-17CB21E19C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EE68A652-38D5-4BE9-9F85-F966AD0046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AF3AFF8-48F2-45AD-8470-7579F0316D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2C759871-EA27-4DEF-BFC3-2BB71834D9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E4A5C414-9DA9-468C-99A0-40DBCFA800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274049-BCE6-4E5F-81EB-EA88222E4474}" type="slidenum">
              <a:rPr lang="es-EC" smtClean="0"/>
              <a:t>‹Nº›</a:t>
            </a:fld>
            <a:endParaRPr lang="es-EC"/>
          </a:p>
        </p:txBody>
      </p:sp>
    </p:spTree>
    <p:extLst>
      <p:ext uri="{BB962C8B-B14F-4D97-AF65-F5344CB8AC3E}">
        <p14:creationId xmlns:p14="http://schemas.microsoft.com/office/powerpoint/2010/main" val="1255893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6AAC2B5-4AAF-4F3A-85A0-17CB21E19C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EE68A652-38D5-4BE9-9F85-F966AD0046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AF3AFF8-48F2-45AD-8470-7579F0316D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2C759871-EA27-4DEF-BFC3-2BB71834D9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E4A5C414-9DA9-468C-99A0-40DBCFA800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274049-BCE6-4E5F-81EB-EA88222E4474}" type="slidenum">
              <a:rPr lang="es-EC" smtClean="0"/>
              <a:t>‹Nº›</a:t>
            </a:fld>
            <a:endParaRPr lang="es-EC"/>
          </a:p>
        </p:txBody>
      </p:sp>
    </p:spTree>
    <p:extLst>
      <p:ext uri="{BB962C8B-B14F-4D97-AF65-F5344CB8AC3E}">
        <p14:creationId xmlns:p14="http://schemas.microsoft.com/office/powerpoint/2010/main" val="24620443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6AAC2B5-4AAF-4F3A-85A0-17CB21E19C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EE68A652-38D5-4BE9-9F85-F966AD0046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AF3AFF8-48F2-45AD-8470-7579F0316D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989A56-7915-47FE-A44B-70AA1A4E1172}" type="datetimeFigureOut">
              <a:rPr lang="es-EC" smtClean="0"/>
              <a:t>30/10/2024</a:t>
            </a:fld>
            <a:endParaRPr lang="es-EC"/>
          </a:p>
        </p:txBody>
      </p:sp>
      <p:sp>
        <p:nvSpPr>
          <p:cNvPr id="5" name="Marcador de pie de página 4">
            <a:extLst>
              <a:ext uri="{FF2B5EF4-FFF2-40B4-BE49-F238E27FC236}">
                <a16:creationId xmlns:a16="http://schemas.microsoft.com/office/drawing/2014/main" id="{2C759871-EA27-4DEF-BFC3-2BB71834D9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E4A5C414-9DA9-468C-99A0-40DBCFA800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274049-BCE6-4E5F-81EB-EA88222E4474}" type="slidenum">
              <a:rPr lang="es-EC" smtClean="0"/>
              <a:t>‹Nº›</a:t>
            </a:fld>
            <a:endParaRPr lang="es-EC"/>
          </a:p>
        </p:txBody>
      </p:sp>
    </p:spTree>
    <p:extLst>
      <p:ext uri="{BB962C8B-B14F-4D97-AF65-F5344CB8AC3E}">
        <p14:creationId xmlns:p14="http://schemas.microsoft.com/office/powerpoint/2010/main" val="38763725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package" Target="../embeddings/Microsoft_Excel_Worksheet1.xlsx"/><Relationship Id="rId1" Type="http://schemas.openxmlformats.org/officeDocument/2006/relationships/slideLayout" Target="../slideLayouts/slideLayout29.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4.xml"/><Relationship Id="rId5" Type="http://schemas.openxmlformats.org/officeDocument/2006/relationships/image" Target="../media/image29.jpeg"/><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4.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39.jpg"/><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4.emf"/></Relationships>
</file>

<file path=ppt/slides/_rels/slide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7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5EE33B-A4A1-3E7B-B566-917EA69631FC}"/>
              </a:ext>
            </a:extLst>
          </p:cNvPr>
          <p:cNvSpPr>
            <a:spLocks noGrp="1"/>
          </p:cNvSpPr>
          <p:nvPr>
            <p:ph type="title"/>
          </p:nvPr>
        </p:nvSpPr>
        <p:spPr/>
        <p:txBody>
          <a:bodyPr/>
          <a:lstStyle/>
          <a:p>
            <a:endParaRPr lang="es-EC"/>
          </a:p>
        </p:txBody>
      </p:sp>
      <p:pic>
        <p:nvPicPr>
          <p:cNvPr id="5" name="Marcador de contenido 4">
            <a:extLst>
              <a:ext uri="{FF2B5EF4-FFF2-40B4-BE49-F238E27FC236}">
                <a16:creationId xmlns:a16="http://schemas.microsoft.com/office/drawing/2014/main" id="{69C44210-C6EB-5369-5CC1-65D3148A80E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1999" cy="6857999"/>
          </a:xfrm>
        </p:spPr>
      </p:pic>
      <p:pic>
        <p:nvPicPr>
          <p:cNvPr id="6" name="Imagen 5">
            <a:extLst>
              <a:ext uri="{FF2B5EF4-FFF2-40B4-BE49-F238E27FC236}">
                <a16:creationId xmlns:a16="http://schemas.microsoft.com/office/drawing/2014/main" id="{A3DEB84C-6B41-0914-895E-79650FDE99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182" y="0"/>
            <a:ext cx="12046817" cy="7494494"/>
          </a:xfrm>
          <a:prstGeom prst="rect">
            <a:avLst/>
          </a:prstGeom>
        </p:spPr>
      </p:pic>
      <p:pic>
        <p:nvPicPr>
          <p:cNvPr id="4" name="Imagen 3">
            <a:extLst>
              <a:ext uri="{FF2B5EF4-FFF2-40B4-BE49-F238E27FC236}">
                <a16:creationId xmlns:a16="http://schemas.microsoft.com/office/drawing/2014/main" id="{D434326E-4D0A-CEA5-3416-F15139D526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91" y="0"/>
            <a:ext cx="12046817" cy="6858000"/>
          </a:xfrm>
          <a:prstGeom prst="rect">
            <a:avLst/>
          </a:prstGeom>
        </p:spPr>
      </p:pic>
    </p:spTree>
    <p:extLst>
      <p:ext uri="{BB962C8B-B14F-4D97-AF65-F5344CB8AC3E}">
        <p14:creationId xmlns:p14="http://schemas.microsoft.com/office/powerpoint/2010/main" val="2031523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72354ACA-9976-4CC9-8B5E-D72DB6B81513}"/>
              </a:ext>
            </a:extLst>
          </p:cNvPr>
          <p:cNvSpPr txBox="1"/>
          <p:nvPr/>
        </p:nvSpPr>
        <p:spPr>
          <a:xfrm>
            <a:off x="705579" y="1079183"/>
            <a:ext cx="10784541" cy="489364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400" b="0" i="0" u="none" strike="noStrike" kern="1200" cap="none" spc="0" normalizeH="0" baseline="0" noProof="0" dirty="0">
              <a:ln>
                <a:noFill/>
              </a:ln>
              <a:solidFill>
                <a:prstClr val="black"/>
              </a:solidFill>
              <a:effectLst/>
              <a:uLnTx/>
              <a:uFillTx/>
              <a:latin typeface="Helvetica LT Std" panose="020B0504020202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Helvetica LT Std" panose="020B0504020202020204" pitchFamily="34" charset="0"/>
                <a:ea typeface="+mn-ea"/>
                <a:cs typeface="+mn-cs"/>
              </a:rPr>
              <a:t>El presente Informe tiene como finalidad informar a los socios sobre datos relevantes en cuanto a recaudación de aportes, ventas de servicios y pagos generados de las actividades administrativas y operativas además de evidenciar mediante gráficos estadísticos el desenvolvimiento de  afiliaciones, desafiliaciones de socios, ayudas sociales, contrataciones y desvinculaciones de empleados, adquisición de muebles, equipos así como los mantenimientos efectuados en las diferentes provincias, en concordancia al análisis estadístico de las publicaciones en redes sociales.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Helvetica LT Std" panose="020B0504020202020204" pitchFamily="34" charset="0"/>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Helvetica LT Std" panose="020B0504020202020204" pitchFamily="34" charset="0"/>
                <a:ea typeface="+mn-ea"/>
                <a:cs typeface="+mn-cs"/>
              </a:rPr>
              <a:t>A continuación, se presenta los resultados alcanzados en el período de enero a septiembre del año 2024 de los distintos departamentos que conforman el Club de Clases y Policías:</a:t>
            </a:r>
            <a:endParaRPr kumimoji="0" lang="es-EC" sz="2400" b="0" i="0" u="none" strike="noStrike" kern="1200" cap="none" spc="0" normalizeH="0" baseline="0" noProof="0" dirty="0">
              <a:ln>
                <a:noFill/>
              </a:ln>
              <a:solidFill>
                <a:prstClr val="black"/>
              </a:solidFill>
              <a:effectLst/>
              <a:uLnTx/>
              <a:uFillTx/>
              <a:latin typeface="Helvetica LT Std" panose="020B0504020202020204" pitchFamily="34" charset="0"/>
              <a:ea typeface="+mn-ea"/>
              <a:cs typeface="+mn-cs"/>
            </a:endParaRPr>
          </a:p>
        </p:txBody>
      </p:sp>
      <p:sp>
        <p:nvSpPr>
          <p:cNvPr id="2" name="Título 1">
            <a:extLst>
              <a:ext uri="{FF2B5EF4-FFF2-40B4-BE49-F238E27FC236}">
                <a16:creationId xmlns:a16="http://schemas.microsoft.com/office/drawing/2014/main" id="{35C92835-867E-419E-B4A9-8D289B3CA921}"/>
              </a:ext>
            </a:extLst>
          </p:cNvPr>
          <p:cNvSpPr>
            <a:spLocks noGrp="1"/>
          </p:cNvSpPr>
          <p:nvPr>
            <p:ph type="title"/>
          </p:nvPr>
        </p:nvSpPr>
        <p:spPr>
          <a:xfrm>
            <a:off x="1203120" y="314112"/>
            <a:ext cx="9935936" cy="618565"/>
          </a:xfrm>
        </p:spPr>
        <p:txBody>
          <a:bodyPr vert="horz" lIns="91440" tIns="45720" rIns="91440" bIns="45720" rtlCol="0" anchor="ctr">
            <a:normAutofit fontScale="90000"/>
          </a:bodyPr>
          <a:lstStyle/>
          <a:p>
            <a:pPr algn="ctr"/>
            <a:r>
              <a:rPr lang="es-EC" dirty="0">
                <a:latin typeface="Helvetica LT Std" panose="020B0504020202020204" pitchFamily="34" charset="0"/>
              </a:rPr>
              <a:t>INTRODUCCIÓN</a:t>
            </a:r>
          </a:p>
        </p:txBody>
      </p:sp>
    </p:spTree>
    <p:extLst>
      <p:ext uri="{BB962C8B-B14F-4D97-AF65-F5344CB8AC3E}">
        <p14:creationId xmlns:p14="http://schemas.microsoft.com/office/powerpoint/2010/main" val="1545824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E11D74C-0338-97C9-0978-7AA0A0A31197}"/>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3832614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75FED06-861C-5C57-5C6D-8C5CB78B7F04}"/>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r>
              <a:rPr lang="es-ES" dirty="0"/>
              <a:t>PERSONAL CONTRATADO POR EL CLUB</a:t>
            </a:r>
            <a:endParaRPr lang="es-EC" dirty="0"/>
          </a:p>
        </p:txBody>
      </p:sp>
      <p:sp>
        <p:nvSpPr>
          <p:cNvPr id="5" name="Título 1">
            <a:extLst>
              <a:ext uri="{FF2B5EF4-FFF2-40B4-BE49-F238E27FC236}">
                <a16:creationId xmlns:a16="http://schemas.microsoft.com/office/drawing/2014/main" id="{280FA9C1-00BA-B913-71E7-D1B3C2A4CCB7}"/>
              </a:ext>
            </a:extLst>
          </p:cNvPr>
          <p:cNvSpPr txBox="1">
            <a:spLocks/>
          </p:cNvSpPr>
          <p:nvPr/>
        </p:nvSpPr>
        <p:spPr>
          <a:xfrm>
            <a:off x="7509164" y="1233055"/>
            <a:ext cx="4225637" cy="4918364"/>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algn="just"/>
            <a:r>
              <a:rPr lang="es-ES" sz="1800" dirty="0"/>
              <a:t>Con la finalidad de poder ser más eficientes y eficaces en cada uno las subsedes se ha coordinado con la direcciones provinciales y se ha hecho cambios de personal, siempre pensando en el bienestar de nuestros socios buscando cumplir con todos nuestros servicios, es por eso que esta administración no ha incrementado el personal más bien se ha mantenido con los mejores y se ha contratado reemplazos con mejores perfiles académicos que están ayudando a mejorar los servicios del Club </a:t>
            </a:r>
            <a:endParaRPr lang="es-EC" sz="1800" dirty="0"/>
          </a:p>
        </p:txBody>
      </p:sp>
      <p:pic>
        <p:nvPicPr>
          <p:cNvPr id="2" name="Imagen 1">
            <a:extLst>
              <a:ext uri="{FF2B5EF4-FFF2-40B4-BE49-F238E27FC236}">
                <a16:creationId xmlns:a16="http://schemas.microsoft.com/office/drawing/2014/main" id="{AEB86062-B5D5-0336-BA1D-8C3B0E8982EF}"/>
              </a:ext>
            </a:extLst>
          </p:cNvPr>
          <p:cNvPicPr>
            <a:picLocks noChangeAspect="1"/>
          </p:cNvPicPr>
          <p:nvPr/>
        </p:nvPicPr>
        <p:blipFill>
          <a:blip r:embed="rId2"/>
          <a:stretch>
            <a:fillRect/>
          </a:stretch>
        </p:blipFill>
        <p:spPr>
          <a:xfrm>
            <a:off x="568596" y="1445430"/>
            <a:ext cx="6677331" cy="4918364"/>
          </a:xfrm>
          <a:prstGeom prst="rect">
            <a:avLst/>
          </a:prstGeom>
        </p:spPr>
      </p:pic>
    </p:spTree>
    <p:extLst>
      <p:ext uri="{BB962C8B-B14F-4D97-AF65-F5344CB8AC3E}">
        <p14:creationId xmlns:p14="http://schemas.microsoft.com/office/powerpoint/2010/main" val="213130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75FED06-861C-5C57-5C6D-8C5CB78B7F04}"/>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r>
              <a:rPr lang="es-ES" dirty="0"/>
              <a:t>PERSONAL DEL CLUB POR SUBSEDES</a:t>
            </a:r>
            <a:endParaRPr lang="es-EC" dirty="0"/>
          </a:p>
        </p:txBody>
      </p:sp>
      <p:sp>
        <p:nvSpPr>
          <p:cNvPr id="3" name="Título 1">
            <a:extLst>
              <a:ext uri="{FF2B5EF4-FFF2-40B4-BE49-F238E27FC236}">
                <a16:creationId xmlns:a16="http://schemas.microsoft.com/office/drawing/2014/main" id="{C4E3CF4E-63F5-0652-8B17-4C7728AD11A2}"/>
              </a:ext>
            </a:extLst>
          </p:cNvPr>
          <p:cNvSpPr txBox="1">
            <a:spLocks/>
          </p:cNvSpPr>
          <p:nvPr/>
        </p:nvSpPr>
        <p:spPr>
          <a:xfrm>
            <a:off x="8672945" y="1233054"/>
            <a:ext cx="3061856" cy="5112327"/>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algn="just"/>
            <a:r>
              <a:rPr lang="es-ES" sz="1800" dirty="0"/>
              <a:t>El personal dentro del Club se ha mantenido con lo mínimo necesario para poder cubrir las necesidades de los socios en cada una de las sedes, debido a la necesidad de optimizar el recurso humano dentro delas subsedes se ha visto la necesidad de suspender como es el caso de la provincia de Galápagos, en la Sede Nacional es donde más se ha incrementado el personal debido a que se ha dado prioridad a cumplir con todos los procesos que en las administraciones anteriores no se ha podido culminar</a:t>
            </a:r>
            <a:endParaRPr lang="es-EC" sz="1800" dirty="0"/>
          </a:p>
        </p:txBody>
      </p:sp>
      <p:pic>
        <p:nvPicPr>
          <p:cNvPr id="6" name="Imagen 5">
            <a:extLst>
              <a:ext uri="{FF2B5EF4-FFF2-40B4-BE49-F238E27FC236}">
                <a16:creationId xmlns:a16="http://schemas.microsoft.com/office/drawing/2014/main" id="{E097D5C9-8152-3F92-B72B-1F90C2758CEC}"/>
              </a:ext>
            </a:extLst>
          </p:cNvPr>
          <p:cNvPicPr>
            <a:picLocks noChangeAspect="1"/>
          </p:cNvPicPr>
          <p:nvPr/>
        </p:nvPicPr>
        <p:blipFill>
          <a:blip r:embed="rId2"/>
          <a:stretch>
            <a:fillRect/>
          </a:stretch>
        </p:blipFill>
        <p:spPr>
          <a:xfrm>
            <a:off x="607790" y="1210950"/>
            <a:ext cx="8065155" cy="5134432"/>
          </a:xfrm>
          <a:prstGeom prst="rect">
            <a:avLst/>
          </a:prstGeom>
        </p:spPr>
      </p:pic>
    </p:spTree>
    <p:extLst>
      <p:ext uri="{BB962C8B-B14F-4D97-AF65-F5344CB8AC3E}">
        <p14:creationId xmlns:p14="http://schemas.microsoft.com/office/powerpoint/2010/main" val="860330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75FED06-861C-5C57-5C6D-8C5CB78B7F04}"/>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r>
              <a:rPr lang="es-ES" sz="2800" dirty="0"/>
              <a:t>TRABAJADORES DEL CLUB POR ANTIGUEDAD</a:t>
            </a:r>
            <a:endParaRPr lang="es-EC" sz="2800" dirty="0"/>
          </a:p>
        </p:txBody>
      </p:sp>
      <p:sp>
        <p:nvSpPr>
          <p:cNvPr id="3" name="Título 1">
            <a:extLst>
              <a:ext uri="{FF2B5EF4-FFF2-40B4-BE49-F238E27FC236}">
                <a16:creationId xmlns:a16="http://schemas.microsoft.com/office/drawing/2014/main" id="{8C67AA91-85E3-28C5-02EA-65D890E30FCD}"/>
              </a:ext>
            </a:extLst>
          </p:cNvPr>
          <p:cNvSpPr txBox="1">
            <a:spLocks/>
          </p:cNvSpPr>
          <p:nvPr/>
        </p:nvSpPr>
        <p:spPr>
          <a:xfrm>
            <a:off x="7509164" y="1233055"/>
            <a:ext cx="4225637" cy="48768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algn="just"/>
            <a:r>
              <a:rPr lang="es-ES" sz="1800" dirty="0"/>
              <a:t>Aquí tratamos de demostrar que uno de los mayores peligros que tiene el Club es que las administraciones anteriores no tomaron en cuenta un rubro muy importante dentro de las finanzas del club y es la JUBILACIÖN PATRONAL, beneficio a lo que tienen derechos los trabajadores con más de 20 años en el Club, este valor tiene en promedio de entre 25.000 a 30.000 dólares por trabajador, el proyecto esta encaminado a que a futuro este valor no afecte el presupuesto institucional y los mismos sean invertido en beneficio de la masa societaria-</a:t>
            </a:r>
            <a:endParaRPr lang="es-EC" sz="1800" dirty="0"/>
          </a:p>
        </p:txBody>
      </p:sp>
      <p:pic>
        <p:nvPicPr>
          <p:cNvPr id="5" name="Imagen 4">
            <a:extLst>
              <a:ext uri="{FF2B5EF4-FFF2-40B4-BE49-F238E27FC236}">
                <a16:creationId xmlns:a16="http://schemas.microsoft.com/office/drawing/2014/main" id="{C457ED96-3118-C594-ADF7-BFB2080DE2A8}"/>
              </a:ext>
            </a:extLst>
          </p:cNvPr>
          <p:cNvPicPr>
            <a:picLocks noChangeAspect="1"/>
          </p:cNvPicPr>
          <p:nvPr/>
        </p:nvPicPr>
        <p:blipFill>
          <a:blip r:embed="rId2"/>
          <a:stretch>
            <a:fillRect/>
          </a:stretch>
        </p:blipFill>
        <p:spPr>
          <a:xfrm>
            <a:off x="670090" y="1334319"/>
            <a:ext cx="6839074" cy="4775536"/>
          </a:xfrm>
          <a:prstGeom prst="rect">
            <a:avLst/>
          </a:prstGeom>
        </p:spPr>
      </p:pic>
    </p:spTree>
    <p:extLst>
      <p:ext uri="{BB962C8B-B14F-4D97-AF65-F5344CB8AC3E}">
        <p14:creationId xmlns:p14="http://schemas.microsoft.com/office/powerpoint/2010/main" val="2817620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75FED06-861C-5C57-5C6D-8C5CB78B7F04}"/>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r>
              <a:rPr lang="es-ES" dirty="0"/>
              <a:t>PRÉSTAMOS Y ANTICIPOS</a:t>
            </a:r>
            <a:endParaRPr lang="es-EC" dirty="0"/>
          </a:p>
        </p:txBody>
      </p:sp>
      <p:pic>
        <p:nvPicPr>
          <p:cNvPr id="3" name="Imagen 2">
            <a:extLst>
              <a:ext uri="{FF2B5EF4-FFF2-40B4-BE49-F238E27FC236}">
                <a16:creationId xmlns:a16="http://schemas.microsoft.com/office/drawing/2014/main" id="{C766E483-D349-A110-C8D8-CDB5FB70168C}"/>
              </a:ext>
            </a:extLst>
          </p:cNvPr>
          <p:cNvPicPr>
            <a:picLocks noChangeAspect="1"/>
          </p:cNvPicPr>
          <p:nvPr/>
        </p:nvPicPr>
        <p:blipFill>
          <a:blip r:embed="rId2"/>
          <a:stretch>
            <a:fillRect/>
          </a:stretch>
        </p:blipFill>
        <p:spPr>
          <a:xfrm>
            <a:off x="652915" y="1354049"/>
            <a:ext cx="5678612" cy="2566787"/>
          </a:xfrm>
          <a:prstGeom prst="rect">
            <a:avLst/>
          </a:prstGeom>
        </p:spPr>
      </p:pic>
      <p:pic>
        <p:nvPicPr>
          <p:cNvPr id="5" name="Imagen 4">
            <a:extLst>
              <a:ext uri="{FF2B5EF4-FFF2-40B4-BE49-F238E27FC236}">
                <a16:creationId xmlns:a16="http://schemas.microsoft.com/office/drawing/2014/main" id="{8FF21D37-7F45-5876-0F0A-21C4AF2C53DE}"/>
              </a:ext>
            </a:extLst>
          </p:cNvPr>
          <p:cNvPicPr>
            <a:picLocks noChangeAspect="1"/>
          </p:cNvPicPr>
          <p:nvPr/>
        </p:nvPicPr>
        <p:blipFill>
          <a:blip r:embed="rId3"/>
          <a:stretch>
            <a:fillRect/>
          </a:stretch>
        </p:blipFill>
        <p:spPr>
          <a:xfrm>
            <a:off x="652915" y="4083397"/>
            <a:ext cx="5678612" cy="2566786"/>
          </a:xfrm>
          <a:prstGeom prst="rect">
            <a:avLst/>
          </a:prstGeom>
        </p:spPr>
      </p:pic>
      <p:sp>
        <p:nvSpPr>
          <p:cNvPr id="6" name="Título 1">
            <a:extLst>
              <a:ext uri="{FF2B5EF4-FFF2-40B4-BE49-F238E27FC236}">
                <a16:creationId xmlns:a16="http://schemas.microsoft.com/office/drawing/2014/main" id="{78D518A4-4C83-4349-9FC1-0B4C6C87C2A4}"/>
              </a:ext>
            </a:extLst>
          </p:cNvPr>
          <p:cNvSpPr txBox="1">
            <a:spLocks/>
          </p:cNvSpPr>
          <p:nvPr/>
        </p:nvSpPr>
        <p:spPr>
          <a:xfrm>
            <a:off x="6470074" y="1233055"/>
            <a:ext cx="5264728" cy="4918364"/>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algn="just"/>
            <a:r>
              <a:rPr lang="es-ES" sz="1800" dirty="0"/>
              <a:t>Amparados en el Art. 45 de Reglamento Interno de Trabajo y una vez analizada cada uno de los oficios de los trabajadores que solicitaron un anticipo o un préstamo, dependiendo el motivo y el valor del pedido, esta dirección ha ayudado para que los colaboradores puedan verse beneficiados, se ha concedido préstamos a diferentes sedes: Los Ríos, Zamora Chinchipe, Pichincha, y Sede Nacional.</a:t>
            </a:r>
          </a:p>
          <a:p>
            <a:pPr algn="just"/>
            <a:r>
              <a:rPr lang="es-ES" sz="1800" dirty="0"/>
              <a:t>Dependiendo la necesidad se aprueba los plazos y las cuotas de cada una de la solicitudes para beneficios de los trabajadores, los mismos que son descontados  los fines de mes en la nómina mensual. </a:t>
            </a:r>
            <a:endParaRPr lang="es-EC" sz="1800" dirty="0"/>
          </a:p>
        </p:txBody>
      </p:sp>
    </p:spTree>
    <p:extLst>
      <p:ext uri="{BB962C8B-B14F-4D97-AF65-F5344CB8AC3E}">
        <p14:creationId xmlns:p14="http://schemas.microsoft.com/office/powerpoint/2010/main" val="853751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75FED06-861C-5C57-5C6D-8C5CB78B7F04}"/>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r>
              <a:rPr lang="es-ES" dirty="0"/>
              <a:t>SANCIONES Y LLAMADOS DE ATENCIÓN</a:t>
            </a:r>
            <a:endParaRPr lang="es-EC" dirty="0"/>
          </a:p>
        </p:txBody>
      </p:sp>
      <p:graphicFrame>
        <p:nvGraphicFramePr>
          <p:cNvPr id="6" name="Tabla 5">
            <a:extLst>
              <a:ext uri="{FF2B5EF4-FFF2-40B4-BE49-F238E27FC236}">
                <a16:creationId xmlns:a16="http://schemas.microsoft.com/office/drawing/2014/main" id="{080AFADA-89BA-306D-6488-B82F449AF52C}"/>
              </a:ext>
            </a:extLst>
          </p:cNvPr>
          <p:cNvGraphicFramePr>
            <a:graphicFrameLocks noGrp="1"/>
          </p:cNvGraphicFramePr>
          <p:nvPr/>
        </p:nvGraphicFramePr>
        <p:xfrm>
          <a:off x="594937" y="1290168"/>
          <a:ext cx="5681171" cy="2256596"/>
        </p:xfrm>
        <a:graphic>
          <a:graphicData uri="http://schemas.openxmlformats.org/drawingml/2006/table">
            <a:tbl>
              <a:tblPr firstRow="1" firstCol="1" bandRow="1">
                <a:tableStyleId>{5C22544A-7EE6-4342-B048-85BDC9FD1C3A}</a:tableStyleId>
              </a:tblPr>
              <a:tblGrid>
                <a:gridCol w="2173975">
                  <a:extLst>
                    <a:ext uri="{9D8B030D-6E8A-4147-A177-3AD203B41FA5}">
                      <a16:colId xmlns:a16="http://schemas.microsoft.com/office/drawing/2014/main" val="1728706121"/>
                    </a:ext>
                  </a:extLst>
                </a:gridCol>
                <a:gridCol w="2323775">
                  <a:extLst>
                    <a:ext uri="{9D8B030D-6E8A-4147-A177-3AD203B41FA5}">
                      <a16:colId xmlns:a16="http://schemas.microsoft.com/office/drawing/2014/main" val="2054831979"/>
                    </a:ext>
                  </a:extLst>
                </a:gridCol>
                <a:gridCol w="1183421">
                  <a:extLst>
                    <a:ext uri="{9D8B030D-6E8A-4147-A177-3AD203B41FA5}">
                      <a16:colId xmlns:a16="http://schemas.microsoft.com/office/drawing/2014/main" val="77022207"/>
                    </a:ext>
                  </a:extLst>
                </a:gridCol>
              </a:tblGrid>
              <a:tr h="523535">
                <a:tc>
                  <a:txBody>
                    <a:bodyPr/>
                    <a:lstStyle/>
                    <a:p>
                      <a:pPr algn="ctr">
                        <a:lnSpc>
                          <a:spcPct val="107000"/>
                        </a:lnSpc>
                        <a:spcAft>
                          <a:spcPts val="800"/>
                        </a:spcAft>
                      </a:pPr>
                      <a:r>
                        <a:rPr lang="es-ES" sz="1100" dirty="0">
                          <a:solidFill>
                            <a:schemeClr val="tx1"/>
                          </a:solidFill>
                          <a:effectLst/>
                          <a:highlight>
                            <a:srgbClr val="FFFF00"/>
                          </a:highlight>
                        </a:rPr>
                        <a:t>SUBSEDE</a:t>
                      </a:r>
                      <a:endParaRPr lang="es-419"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100" dirty="0">
                          <a:solidFill>
                            <a:schemeClr val="tx1"/>
                          </a:solidFill>
                          <a:effectLst/>
                          <a:highlight>
                            <a:srgbClr val="FFFF00"/>
                          </a:highlight>
                        </a:rPr>
                        <a:t>MOTIVO</a:t>
                      </a:r>
                      <a:endParaRPr lang="es-419"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100" dirty="0">
                          <a:solidFill>
                            <a:schemeClr val="tx1"/>
                          </a:solidFill>
                          <a:effectLst/>
                          <a:highlight>
                            <a:srgbClr val="FFFF00"/>
                          </a:highlight>
                        </a:rPr>
                        <a:t>LLAMADOS</a:t>
                      </a:r>
                      <a:endParaRPr lang="es-419"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41645949"/>
                  </a:ext>
                </a:extLst>
              </a:tr>
              <a:tr h="685991">
                <a:tc>
                  <a:txBody>
                    <a:bodyPr/>
                    <a:lstStyle/>
                    <a:p>
                      <a:pPr algn="just">
                        <a:lnSpc>
                          <a:spcPct val="107000"/>
                        </a:lnSpc>
                        <a:spcAft>
                          <a:spcPts val="800"/>
                        </a:spcAft>
                      </a:pPr>
                      <a:r>
                        <a:rPr lang="es-ES" sz="1100">
                          <a:effectLst/>
                        </a:rPr>
                        <a:t>ESMERALDAS</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s-ES" sz="1100">
                          <a:effectLst/>
                        </a:rPr>
                        <a:t>INCUMPLIMIENTO DE FUNCIONES</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100">
                          <a:effectLst/>
                        </a:rPr>
                        <a:t>4</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4575585"/>
                  </a:ext>
                </a:extLst>
              </a:tr>
              <a:tr h="523535">
                <a:tc>
                  <a:txBody>
                    <a:bodyPr/>
                    <a:lstStyle/>
                    <a:p>
                      <a:pPr algn="just">
                        <a:lnSpc>
                          <a:spcPct val="107000"/>
                        </a:lnSpc>
                        <a:spcAft>
                          <a:spcPts val="800"/>
                        </a:spcAft>
                      </a:pPr>
                      <a:r>
                        <a:rPr lang="es-ES" sz="1100">
                          <a:effectLst/>
                        </a:rPr>
                        <a:t>SUCUMBIOS</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s-ES" sz="1100">
                          <a:effectLst/>
                        </a:rPr>
                        <a:t>INCUMPLIMIENTO DE FUNCIONES</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100">
                          <a:effectLst/>
                        </a:rPr>
                        <a:t>7</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5009413"/>
                  </a:ext>
                </a:extLst>
              </a:tr>
              <a:tr h="523535">
                <a:tc>
                  <a:txBody>
                    <a:bodyPr/>
                    <a:lstStyle/>
                    <a:p>
                      <a:pPr algn="just">
                        <a:lnSpc>
                          <a:spcPct val="107000"/>
                        </a:lnSpc>
                        <a:spcAft>
                          <a:spcPts val="800"/>
                        </a:spcAft>
                      </a:pPr>
                      <a:r>
                        <a:rPr lang="es-ES" sz="1100">
                          <a:effectLst/>
                        </a:rPr>
                        <a:t>PLANTA CENTRAL </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s-ES" sz="1100">
                          <a:effectLst/>
                        </a:rPr>
                        <a:t>INCUMPLIMIENTO DE FUNCIONES</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100" dirty="0">
                          <a:effectLst/>
                        </a:rPr>
                        <a:t>7</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2719587"/>
                  </a:ext>
                </a:extLst>
              </a:tr>
            </a:tbl>
          </a:graphicData>
        </a:graphic>
      </p:graphicFrame>
      <p:pic>
        <p:nvPicPr>
          <p:cNvPr id="7" name="Imagen 6">
            <a:extLst>
              <a:ext uri="{FF2B5EF4-FFF2-40B4-BE49-F238E27FC236}">
                <a16:creationId xmlns:a16="http://schemas.microsoft.com/office/drawing/2014/main" id="{51EF03BB-6348-4837-8E4F-7F48335B617A}"/>
              </a:ext>
            </a:extLst>
          </p:cNvPr>
          <p:cNvPicPr>
            <a:picLocks noChangeAspect="1"/>
          </p:cNvPicPr>
          <p:nvPr/>
        </p:nvPicPr>
        <p:blipFill>
          <a:blip r:embed="rId2"/>
          <a:stretch>
            <a:fillRect/>
          </a:stretch>
        </p:blipFill>
        <p:spPr>
          <a:xfrm>
            <a:off x="594937" y="3546764"/>
            <a:ext cx="5681171" cy="2937511"/>
          </a:xfrm>
          <a:prstGeom prst="rect">
            <a:avLst/>
          </a:prstGeom>
        </p:spPr>
      </p:pic>
      <p:sp>
        <p:nvSpPr>
          <p:cNvPr id="11" name="CuadroTexto 10">
            <a:extLst>
              <a:ext uri="{FF2B5EF4-FFF2-40B4-BE49-F238E27FC236}">
                <a16:creationId xmlns:a16="http://schemas.microsoft.com/office/drawing/2014/main" id="{D53728A2-5CCE-68E3-7796-D7F46A290267}"/>
              </a:ext>
            </a:extLst>
          </p:cNvPr>
          <p:cNvSpPr txBox="1"/>
          <p:nvPr/>
        </p:nvSpPr>
        <p:spPr>
          <a:xfrm>
            <a:off x="6276108" y="1405864"/>
            <a:ext cx="5320955" cy="2031325"/>
          </a:xfrm>
          <a:prstGeom prst="rect">
            <a:avLst/>
          </a:prstGeom>
          <a:noFill/>
        </p:spPr>
        <p:txBody>
          <a:bodyPr wrap="square">
            <a:spAutoFit/>
          </a:bodyPr>
          <a:lstStyle/>
          <a:p>
            <a:pPr algn="just"/>
            <a:r>
              <a:rPr lang="es-ES" dirty="0"/>
              <a:t>Durante el primer semestre de gestión en el Club, se ha realizado un total de 18 llamados de atención a varios de los funcionarios de las subsedes y de planta central.</a:t>
            </a:r>
          </a:p>
          <a:p>
            <a:pPr algn="just"/>
            <a:r>
              <a:rPr lang="es-ES" dirty="0"/>
              <a:t>Todos los llamados de atención han sido notificados a cada trabajador y se tiene los respaldos firmados para constancia.</a:t>
            </a:r>
            <a:endParaRPr lang="es-419" dirty="0"/>
          </a:p>
        </p:txBody>
      </p:sp>
      <p:sp>
        <p:nvSpPr>
          <p:cNvPr id="13" name="CuadroTexto 12">
            <a:extLst>
              <a:ext uri="{FF2B5EF4-FFF2-40B4-BE49-F238E27FC236}">
                <a16:creationId xmlns:a16="http://schemas.microsoft.com/office/drawing/2014/main" id="{21FE4A48-4198-9FC9-B774-61D4FADF5C24}"/>
              </a:ext>
            </a:extLst>
          </p:cNvPr>
          <p:cNvSpPr txBox="1"/>
          <p:nvPr/>
        </p:nvSpPr>
        <p:spPr>
          <a:xfrm>
            <a:off x="6276108" y="3974808"/>
            <a:ext cx="5527965" cy="1754326"/>
          </a:xfrm>
          <a:prstGeom prst="rect">
            <a:avLst/>
          </a:prstGeom>
          <a:noFill/>
        </p:spPr>
        <p:txBody>
          <a:bodyPr wrap="square">
            <a:spAutoFit/>
          </a:bodyPr>
          <a:lstStyle/>
          <a:p>
            <a:pPr algn="just"/>
            <a:r>
              <a:rPr lang="es-ES" dirty="0"/>
              <a:t>Se ha llevado a cabo el control y revisión del reloj biométrico en la planta central. Los resultados han sido notificados a los funcionarios, y, conforme a la reglamentación legal vigente, se descontarán de sus días de vacaciones. (informe entregado a presidencia y directorio nacional)</a:t>
            </a:r>
            <a:endParaRPr lang="es-419" dirty="0"/>
          </a:p>
        </p:txBody>
      </p:sp>
    </p:spTree>
    <p:extLst>
      <p:ext uri="{BB962C8B-B14F-4D97-AF65-F5344CB8AC3E}">
        <p14:creationId xmlns:p14="http://schemas.microsoft.com/office/powerpoint/2010/main" val="810086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75FED06-861C-5C57-5C6D-8C5CB78B7F04}"/>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r>
              <a:rPr lang="es-ES" dirty="0"/>
              <a:t>OBLIGACIONES LABORALES PENDIENTES</a:t>
            </a:r>
            <a:endParaRPr lang="es-EC" dirty="0"/>
          </a:p>
        </p:txBody>
      </p:sp>
      <p:pic>
        <p:nvPicPr>
          <p:cNvPr id="2" name="Imagen 1">
            <a:extLst>
              <a:ext uri="{FF2B5EF4-FFF2-40B4-BE49-F238E27FC236}">
                <a16:creationId xmlns:a16="http://schemas.microsoft.com/office/drawing/2014/main" id="{9C49DB5D-770B-BB27-4B39-BCFF58D361F4}"/>
              </a:ext>
            </a:extLst>
          </p:cNvPr>
          <p:cNvPicPr>
            <a:picLocks noChangeAspect="1"/>
          </p:cNvPicPr>
          <p:nvPr/>
        </p:nvPicPr>
        <p:blipFill>
          <a:blip r:embed="rId2"/>
          <a:stretch>
            <a:fillRect/>
          </a:stretch>
        </p:blipFill>
        <p:spPr>
          <a:xfrm>
            <a:off x="577129" y="1250171"/>
            <a:ext cx="6183890" cy="5109065"/>
          </a:xfrm>
          <a:prstGeom prst="rect">
            <a:avLst/>
          </a:prstGeom>
        </p:spPr>
      </p:pic>
      <p:sp>
        <p:nvSpPr>
          <p:cNvPr id="9" name="CuadroTexto 8">
            <a:extLst>
              <a:ext uri="{FF2B5EF4-FFF2-40B4-BE49-F238E27FC236}">
                <a16:creationId xmlns:a16="http://schemas.microsoft.com/office/drawing/2014/main" id="{892711EE-BD34-9AB6-36C6-8B83EE24BDEE}"/>
              </a:ext>
            </a:extLst>
          </p:cNvPr>
          <p:cNvSpPr txBox="1"/>
          <p:nvPr/>
        </p:nvSpPr>
        <p:spPr>
          <a:xfrm>
            <a:off x="6816439" y="1744227"/>
            <a:ext cx="4613563" cy="3693319"/>
          </a:xfrm>
          <a:prstGeom prst="rect">
            <a:avLst/>
          </a:prstGeom>
          <a:noFill/>
        </p:spPr>
        <p:txBody>
          <a:bodyPr wrap="square">
            <a:spAutoFit/>
          </a:bodyPr>
          <a:lstStyle/>
          <a:p>
            <a:pPr algn="just"/>
            <a:r>
              <a:rPr lang="es-ES" dirty="0"/>
              <a:t>De las administraciones anteriores se ha revisado en el SUT (Sistema Único de Trabajo), del Ministerio del Trabajo, se tiene registrado 11 liquidaciones pendientes de pago debido a diferentes motivos en especial creemos que es post pandemia, las mismas que se ha iniciado el proceso respectivo para poder hacer las respectivas legalizaciones en el Ministerio y dejar solventado, en conjunto con tesorería del club se ha realizado una planificación mensual de pago, sin que esto afecte el flujo de efectivo dentro de las varias obligaciones pendientes del Club.</a:t>
            </a:r>
            <a:endParaRPr lang="es-419" dirty="0"/>
          </a:p>
        </p:txBody>
      </p:sp>
    </p:spTree>
    <p:extLst>
      <p:ext uri="{BB962C8B-B14F-4D97-AF65-F5344CB8AC3E}">
        <p14:creationId xmlns:p14="http://schemas.microsoft.com/office/powerpoint/2010/main" val="4129447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75FED06-861C-5C57-5C6D-8C5CB78B7F04}"/>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r>
              <a:rPr lang="es-ES" dirty="0"/>
              <a:t>OBLIGACIONES JUDICIALES LABORALES</a:t>
            </a:r>
            <a:endParaRPr lang="es-EC" dirty="0"/>
          </a:p>
        </p:txBody>
      </p:sp>
      <p:pic>
        <p:nvPicPr>
          <p:cNvPr id="5" name="Imagen 4">
            <a:extLst>
              <a:ext uri="{FF2B5EF4-FFF2-40B4-BE49-F238E27FC236}">
                <a16:creationId xmlns:a16="http://schemas.microsoft.com/office/drawing/2014/main" id="{429C1487-1602-1031-5F4F-AF905AFD27E8}"/>
              </a:ext>
            </a:extLst>
          </p:cNvPr>
          <p:cNvPicPr>
            <a:picLocks noChangeAspect="1"/>
          </p:cNvPicPr>
          <p:nvPr/>
        </p:nvPicPr>
        <p:blipFill>
          <a:blip r:embed="rId2"/>
          <a:stretch>
            <a:fillRect/>
          </a:stretch>
        </p:blipFill>
        <p:spPr>
          <a:xfrm>
            <a:off x="592714" y="1287606"/>
            <a:ext cx="5863504" cy="4863812"/>
          </a:xfrm>
          <a:prstGeom prst="rect">
            <a:avLst/>
          </a:prstGeom>
        </p:spPr>
      </p:pic>
      <p:sp>
        <p:nvSpPr>
          <p:cNvPr id="7" name="CuadroTexto 6">
            <a:extLst>
              <a:ext uri="{FF2B5EF4-FFF2-40B4-BE49-F238E27FC236}">
                <a16:creationId xmlns:a16="http://schemas.microsoft.com/office/drawing/2014/main" id="{95B0618F-AC30-8533-83CF-63D13CBDDE00}"/>
              </a:ext>
            </a:extLst>
          </p:cNvPr>
          <p:cNvSpPr txBox="1"/>
          <p:nvPr/>
        </p:nvSpPr>
        <p:spPr>
          <a:xfrm>
            <a:off x="6636327" y="1688187"/>
            <a:ext cx="4821382" cy="3139321"/>
          </a:xfrm>
          <a:prstGeom prst="rect">
            <a:avLst/>
          </a:prstGeom>
          <a:noFill/>
        </p:spPr>
        <p:txBody>
          <a:bodyPr wrap="square">
            <a:spAutoFit/>
          </a:bodyPr>
          <a:lstStyle/>
          <a:p>
            <a:pPr algn="just"/>
            <a:r>
              <a:rPr lang="es-ES" dirty="0"/>
              <a:t>El Club en este periodo de enero a septiembre  ha tenido que pagar juicios y acuerdos laborales de separación de trabajadores debido a múltiples factores, los pagos de las indemnizaciones se ha cumplido al pie de la letra con lo que indica la ley.</a:t>
            </a:r>
          </a:p>
          <a:p>
            <a:pPr algn="just"/>
            <a:endParaRPr lang="es-ES" dirty="0"/>
          </a:p>
          <a:p>
            <a:pPr algn="just"/>
            <a:r>
              <a:rPr lang="es-ES" dirty="0"/>
              <a:t>No tenemos pendientes en pago de liquidaciones a más empleados antiguos que tienen un acta transaccional de pago los cuales se ha cumplido sin ningún inconveniente de acuerdo a lo programado por el directorio nacional</a:t>
            </a:r>
            <a:endParaRPr lang="es-419" dirty="0"/>
          </a:p>
        </p:txBody>
      </p:sp>
    </p:spTree>
    <p:extLst>
      <p:ext uri="{BB962C8B-B14F-4D97-AF65-F5344CB8AC3E}">
        <p14:creationId xmlns:p14="http://schemas.microsoft.com/office/powerpoint/2010/main" val="3070954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75FED06-861C-5C57-5C6D-8C5CB78B7F04}"/>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r>
              <a:rPr lang="es-ES" dirty="0"/>
              <a:t>BENEFICIOS A FAVOR DEL CLUB</a:t>
            </a:r>
            <a:endParaRPr lang="es-EC" dirty="0"/>
          </a:p>
        </p:txBody>
      </p:sp>
      <p:pic>
        <p:nvPicPr>
          <p:cNvPr id="2" name="Imagen 1">
            <a:extLst>
              <a:ext uri="{FF2B5EF4-FFF2-40B4-BE49-F238E27FC236}">
                <a16:creationId xmlns:a16="http://schemas.microsoft.com/office/drawing/2014/main" id="{155F81F2-07A9-BDB9-8991-99BE0CD33955}"/>
              </a:ext>
            </a:extLst>
          </p:cNvPr>
          <p:cNvPicPr>
            <a:picLocks noChangeAspect="1"/>
          </p:cNvPicPr>
          <p:nvPr/>
        </p:nvPicPr>
        <p:blipFill>
          <a:blip r:embed="rId2"/>
          <a:stretch>
            <a:fillRect/>
          </a:stretch>
        </p:blipFill>
        <p:spPr>
          <a:xfrm>
            <a:off x="766342" y="1111625"/>
            <a:ext cx="4720057" cy="2585323"/>
          </a:xfrm>
          <a:prstGeom prst="rect">
            <a:avLst/>
          </a:prstGeom>
        </p:spPr>
      </p:pic>
      <p:sp>
        <p:nvSpPr>
          <p:cNvPr id="5" name="CuadroTexto 4">
            <a:extLst>
              <a:ext uri="{FF2B5EF4-FFF2-40B4-BE49-F238E27FC236}">
                <a16:creationId xmlns:a16="http://schemas.microsoft.com/office/drawing/2014/main" id="{6580C44B-5F5C-DEE3-0ABE-B5798B1E9238}"/>
              </a:ext>
            </a:extLst>
          </p:cNvPr>
          <p:cNvSpPr txBox="1"/>
          <p:nvPr/>
        </p:nvSpPr>
        <p:spPr>
          <a:xfrm>
            <a:off x="5652655" y="1111625"/>
            <a:ext cx="6096000" cy="2585323"/>
          </a:xfrm>
          <a:prstGeom prst="rect">
            <a:avLst/>
          </a:prstGeom>
          <a:noFill/>
        </p:spPr>
        <p:txBody>
          <a:bodyPr wrap="square">
            <a:spAutoFit/>
          </a:bodyPr>
          <a:lstStyle/>
          <a:p>
            <a:pPr algn="just"/>
            <a:endParaRPr lang="es-ES" dirty="0"/>
          </a:p>
          <a:p>
            <a:pPr algn="just"/>
            <a:r>
              <a:rPr lang="es-ES" dirty="0"/>
              <a:t>Por gestión de la administración del club debemos indicar que la propuesta del pago del fondo global fue aceptada por la trabajadora y el club se ahorro $ 5.892.96 dólares, si no se hubiera negociado el valor del pago mensual que se debería cancelar hasta la muerte de su titular, es de 3.006.83 anualmente esto multiplicado por los años de vida de la ex trabajadora, adicional un año más después de su muerte de acuerdo a lo que determina la ley.</a:t>
            </a:r>
          </a:p>
        </p:txBody>
      </p:sp>
      <p:sp>
        <p:nvSpPr>
          <p:cNvPr id="8" name="CuadroTexto 7">
            <a:extLst>
              <a:ext uri="{FF2B5EF4-FFF2-40B4-BE49-F238E27FC236}">
                <a16:creationId xmlns:a16="http://schemas.microsoft.com/office/drawing/2014/main" id="{6D3EB1F2-01EC-042E-E91A-92AE20D39DC9}"/>
              </a:ext>
            </a:extLst>
          </p:cNvPr>
          <p:cNvSpPr txBox="1"/>
          <p:nvPr/>
        </p:nvSpPr>
        <p:spPr>
          <a:xfrm>
            <a:off x="5555676" y="4089692"/>
            <a:ext cx="6096000" cy="1754326"/>
          </a:xfrm>
          <a:prstGeom prst="rect">
            <a:avLst/>
          </a:prstGeom>
          <a:noFill/>
        </p:spPr>
        <p:txBody>
          <a:bodyPr wrap="square">
            <a:spAutoFit/>
          </a:bodyPr>
          <a:lstStyle/>
          <a:p>
            <a:r>
              <a:rPr lang="es-ES" dirty="0"/>
              <a:t>Debido a las gestiones de una comisión autorizada por el directorio nacional, se notificó la finalización del contrato con un trabajador en Galápagos por múltiples y reiteradas infracciones a nuestro reglamento interno. La comisión logró gestionar la renuncia del trabajador, evitando así un pago superior a los 4.050.00 dólares a favor del Club.</a:t>
            </a:r>
            <a:endParaRPr lang="es-419" dirty="0"/>
          </a:p>
        </p:txBody>
      </p:sp>
      <p:pic>
        <p:nvPicPr>
          <p:cNvPr id="9" name="Imagen 8">
            <a:extLst>
              <a:ext uri="{FF2B5EF4-FFF2-40B4-BE49-F238E27FC236}">
                <a16:creationId xmlns:a16="http://schemas.microsoft.com/office/drawing/2014/main" id="{2C96E621-FF04-A620-EF36-1956EEBCF12C}"/>
              </a:ext>
            </a:extLst>
          </p:cNvPr>
          <p:cNvPicPr>
            <a:picLocks noChangeAspect="1"/>
          </p:cNvPicPr>
          <p:nvPr/>
        </p:nvPicPr>
        <p:blipFill>
          <a:blip r:embed="rId3"/>
          <a:stretch>
            <a:fillRect/>
          </a:stretch>
        </p:blipFill>
        <p:spPr>
          <a:xfrm>
            <a:off x="766342" y="3696948"/>
            <a:ext cx="4720057" cy="2787327"/>
          </a:xfrm>
          <a:prstGeom prst="rect">
            <a:avLst/>
          </a:prstGeom>
        </p:spPr>
      </p:pic>
    </p:spTree>
    <p:extLst>
      <p:ext uri="{BB962C8B-B14F-4D97-AF65-F5344CB8AC3E}">
        <p14:creationId xmlns:p14="http://schemas.microsoft.com/office/powerpoint/2010/main" val="2280232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FCEFB95-EF82-1121-AB79-4D74061EDB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82663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C92835-867E-419E-B4A9-8D289B3CA921}"/>
              </a:ext>
            </a:extLst>
          </p:cNvPr>
          <p:cNvSpPr>
            <a:spLocks noGrp="1"/>
          </p:cNvSpPr>
          <p:nvPr>
            <p:ph type="title"/>
          </p:nvPr>
        </p:nvSpPr>
        <p:spPr>
          <a:xfrm>
            <a:off x="952498" y="221699"/>
            <a:ext cx="10287001" cy="618565"/>
          </a:xfrm>
        </p:spPr>
        <p:txBody>
          <a:bodyPr vert="horz" lIns="91440" tIns="45720" rIns="91440" bIns="45720" rtlCol="0" anchor="ctr">
            <a:noAutofit/>
          </a:bodyPr>
          <a:lstStyle/>
          <a:p>
            <a:pPr algn="ctr"/>
            <a:r>
              <a:rPr lang="es-ES" sz="2800" dirty="0">
                <a:latin typeface="Helvetica LT Std" panose="020B0504020202020204" pitchFamily="34" charset="0"/>
              </a:rPr>
              <a:t>RESULTADOS ENERO-SEPTIEMBRE 2024</a:t>
            </a:r>
            <a:endParaRPr lang="es-EC" sz="2800" dirty="0">
              <a:latin typeface="Helvetica LT Std" panose="020B0504020202020204" pitchFamily="34" charset="0"/>
            </a:endParaRPr>
          </a:p>
        </p:txBody>
      </p:sp>
      <p:sp>
        <p:nvSpPr>
          <p:cNvPr id="3" name="CuadroTexto 2">
            <a:extLst>
              <a:ext uri="{FF2B5EF4-FFF2-40B4-BE49-F238E27FC236}">
                <a16:creationId xmlns:a16="http://schemas.microsoft.com/office/drawing/2014/main" id="{1CFEC4DF-853D-C6D7-AD04-69159858B83D}"/>
              </a:ext>
            </a:extLst>
          </p:cNvPr>
          <p:cNvSpPr txBox="1"/>
          <p:nvPr/>
        </p:nvSpPr>
        <p:spPr>
          <a:xfrm>
            <a:off x="1151383" y="1130282"/>
            <a:ext cx="10088116"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Podemos visualizar que en el período de enero a septiembre del presente año, la gestión realizada por el departamento de carnetización en coordinación con las subsedes provinciales, es evidente según los resultados obtenidos.</a:t>
            </a:r>
            <a:endParaRPr kumimoji="0" lang="es-EC"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6" name="Tabla 5">
            <a:extLst>
              <a:ext uri="{FF2B5EF4-FFF2-40B4-BE49-F238E27FC236}">
                <a16:creationId xmlns:a16="http://schemas.microsoft.com/office/drawing/2014/main" id="{D8C3A724-8DB2-2D38-F590-375499370B39}"/>
              </a:ext>
            </a:extLst>
          </p:cNvPr>
          <p:cNvGraphicFramePr>
            <a:graphicFrameLocks noGrp="1"/>
          </p:cNvGraphicFramePr>
          <p:nvPr>
            <p:extLst>
              <p:ext uri="{D42A27DB-BD31-4B8C-83A1-F6EECF244321}">
                <p14:modId xmlns:p14="http://schemas.microsoft.com/office/powerpoint/2010/main" val="955453824"/>
              </p:ext>
            </p:extLst>
          </p:nvPr>
        </p:nvGraphicFramePr>
        <p:xfrm>
          <a:off x="1264024" y="1961279"/>
          <a:ext cx="9776593" cy="4421937"/>
        </p:xfrm>
        <a:graphic>
          <a:graphicData uri="http://schemas.openxmlformats.org/drawingml/2006/table">
            <a:tbl>
              <a:tblPr/>
              <a:tblGrid>
                <a:gridCol w="1242281">
                  <a:extLst>
                    <a:ext uri="{9D8B030D-6E8A-4147-A177-3AD203B41FA5}">
                      <a16:colId xmlns:a16="http://schemas.microsoft.com/office/drawing/2014/main" val="367069570"/>
                    </a:ext>
                  </a:extLst>
                </a:gridCol>
                <a:gridCol w="1684740">
                  <a:extLst>
                    <a:ext uri="{9D8B030D-6E8A-4147-A177-3AD203B41FA5}">
                      <a16:colId xmlns:a16="http://schemas.microsoft.com/office/drawing/2014/main" val="1188818760"/>
                    </a:ext>
                  </a:extLst>
                </a:gridCol>
                <a:gridCol w="1416713">
                  <a:extLst>
                    <a:ext uri="{9D8B030D-6E8A-4147-A177-3AD203B41FA5}">
                      <a16:colId xmlns:a16="http://schemas.microsoft.com/office/drawing/2014/main" val="3385682980"/>
                    </a:ext>
                  </a:extLst>
                </a:gridCol>
                <a:gridCol w="1021054">
                  <a:extLst>
                    <a:ext uri="{9D8B030D-6E8A-4147-A177-3AD203B41FA5}">
                      <a16:colId xmlns:a16="http://schemas.microsoft.com/office/drawing/2014/main" val="1977976723"/>
                    </a:ext>
                  </a:extLst>
                </a:gridCol>
                <a:gridCol w="1467766">
                  <a:extLst>
                    <a:ext uri="{9D8B030D-6E8A-4147-A177-3AD203B41FA5}">
                      <a16:colId xmlns:a16="http://schemas.microsoft.com/office/drawing/2014/main" val="2387741061"/>
                    </a:ext>
                  </a:extLst>
                </a:gridCol>
                <a:gridCol w="1021054">
                  <a:extLst>
                    <a:ext uri="{9D8B030D-6E8A-4147-A177-3AD203B41FA5}">
                      <a16:colId xmlns:a16="http://schemas.microsoft.com/office/drawing/2014/main" val="540451136"/>
                    </a:ext>
                  </a:extLst>
                </a:gridCol>
                <a:gridCol w="1922985">
                  <a:extLst>
                    <a:ext uri="{9D8B030D-6E8A-4147-A177-3AD203B41FA5}">
                      <a16:colId xmlns:a16="http://schemas.microsoft.com/office/drawing/2014/main" val="3796310360"/>
                    </a:ext>
                  </a:extLst>
                </a:gridCol>
              </a:tblGrid>
              <a:tr h="719441">
                <a:tc>
                  <a:txBody>
                    <a:bodyPr/>
                    <a:lstStyle/>
                    <a:p>
                      <a:pPr algn="ctr" fontAlgn="ctr"/>
                      <a:r>
                        <a:rPr lang="es-EC" sz="1100" b="1" i="0" u="none" strike="noStrike" dirty="0">
                          <a:solidFill>
                            <a:srgbClr val="000000"/>
                          </a:solidFill>
                          <a:effectLst/>
                          <a:latin typeface="Calibri" panose="020F0502020204030204" pitchFamily="34" charset="0"/>
                        </a:rPr>
                        <a:t>MES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1" i="0" u="none" strike="noStrike">
                          <a:solidFill>
                            <a:srgbClr val="000000"/>
                          </a:solidFill>
                          <a:effectLst/>
                          <a:latin typeface="Calibri" panose="020F0502020204030204" pitchFamily="34" charset="0"/>
                        </a:rPr>
                        <a:t>AFILIACIONES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1" i="0" u="none" strike="noStrike" dirty="0">
                          <a:solidFill>
                            <a:srgbClr val="000000"/>
                          </a:solidFill>
                          <a:effectLst/>
                          <a:latin typeface="Calibri" panose="020F0502020204030204" pitchFamily="34" charset="0"/>
                        </a:rPr>
                        <a:t>AUT. DESCUENTOS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1" i="0" u="none" strike="noStrike">
                          <a:solidFill>
                            <a:srgbClr val="000000"/>
                          </a:solidFill>
                          <a:effectLst/>
                          <a:latin typeface="Calibri" panose="020F0502020204030204" pitchFamily="34" charset="0"/>
                        </a:rPr>
                        <a:t>CARNETS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1" i="0" u="none" strike="noStrike" dirty="0">
                          <a:solidFill>
                            <a:srgbClr val="000000"/>
                          </a:solidFill>
                          <a:effectLst/>
                          <a:latin typeface="Calibri" panose="020F0502020204030204" pitchFamily="34" charset="0"/>
                        </a:rPr>
                        <a:t>TRANSFERENCIAS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1" i="0" u="none" strike="noStrike">
                          <a:solidFill>
                            <a:srgbClr val="000000"/>
                          </a:solidFill>
                          <a:effectLst/>
                          <a:latin typeface="Calibri" panose="020F0502020204030204" pitchFamily="34" charset="0"/>
                        </a:rPr>
                        <a:t>CUPONES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1" i="0" u="none" strike="noStrike">
                          <a:solidFill>
                            <a:srgbClr val="000000"/>
                          </a:solidFill>
                          <a:effectLst/>
                          <a:latin typeface="Calibri" panose="020F0502020204030204" pitchFamily="34" charset="0"/>
                        </a:rPr>
                        <a:t>DESAF/FALLECIDO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4208005"/>
                  </a:ext>
                </a:extLst>
              </a:tr>
              <a:tr h="368495">
                <a:tc>
                  <a:txBody>
                    <a:bodyPr/>
                    <a:lstStyle/>
                    <a:p>
                      <a:pPr algn="l" fontAlgn="ctr"/>
                      <a:r>
                        <a:rPr lang="es-EC" sz="1100" b="1" i="0" u="none" strike="noStrike">
                          <a:solidFill>
                            <a:srgbClr val="000000"/>
                          </a:solidFill>
                          <a:effectLst/>
                          <a:latin typeface="Calibri" panose="020F0502020204030204" pitchFamily="34" charset="0"/>
                        </a:rPr>
                        <a:t>ENERO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0" i="0" u="none" strike="noStrike">
                          <a:solidFill>
                            <a:srgbClr val="000000"/>
                          </a:solidFill>
                          <a:effectLst/>
                          <a:latin typeface="Calibri" panose="020F0502020204030204" pitchFamily="34" charset="0"/>
                        </a:rPr>
                        <a:t>38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28DD3"/>
                    </a:solidFill>
                  </a:tcPr>
                </a:tc>
                <a:tc>
                  <a:txBody>
                    <a:bodyPr/>
                    <a:lstStyle/>
                    <a:p>
                      <a:pPr algn="ctr" fontAlgn="ctr"/>
                      <a:r>
                        <a:rPr lang="es-EC" sz="1100" b="0" i="0" u="none" strike="noStrike" dirty="0">
                          <a:solidFill>
                            <a:srgbClr val="000000"/>
                          </a:solidFill>
                          <a:effectLst/>
                          <a:latin typeface="Calibri" panose="020F0502020204030204" pitchFamily="34" charset="0"/>
                        </a:rPr>
                        <a:t>88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28DD3"/>
                    </a:solidFill>
                  </a:tcPr>
                </a:tc>
                <a:tc>
                  <a:txBody>
                    <a:bodyPr/>
                    <a:lstStyle/>
                    <a:p>
                      <a:pPr algn="ctr" fontAlgn="ctr"/>
                      <a:r>
                        <a:rPr lang="es-EC" sz="1100" b="0" i="0" u="none" strike="noStrike">
                          <a:solidFill>
                            <a:srgbClr val="000000"/>
                          </a:solidFill>
                          <a:effectLst/>
                          <a:latin typeface="Calibri" panose="020F0502020204030204" pitchFamily="34" charset="0"/>
                        </a:rPr>
                        <a:t>448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28DD3"/>
                    </a:solidFill>
                  </a:tcPr>
                </a:tc>
                <a:tc>
                  <a:txBody>
                    <a:bodyPr/>
                    <a:lstStyle/>
                    <a:p>
                      <a:pPr algn="ctr" fontAlgn="ctr"/>
                      <a:r>
                        <a:rPr lang="es-EC" sz="1100" b="0" i="0" u="none" strike="noStrike">
                          <a:solidFill>
                            <a:srgbClr val="000000"/>
                          </a:solidFill>
                          <a:effectLst/>
                          <a:latin typeface="Calibri" panose="020F0502020204030204" pitchFamily="34" charset="0"/>
                        </a:rPr>
                        <a:t>58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28DD3"/>
                    </a:solidFill>
                  </a:tcPr>
                </a:tc>
                <a:tc>
                  <a:txBody>
                    <a:bodyPr/>
                    <a:lstStyle/>
                    <a:p>
                      <a:pPr algn="ctr" fontAlgn="ctr"/>
                      <a:r>
                        <a:rPr lang="es-EC" sz="1100" b="0" i="0" u="none" strike="noStrike">
                          <a:solidFill>
                            <a:srgbClr val="000000"/>
                          </a:solidFill>
                          <a:effectLst/>
                          <a:latin typeface="Calibri" panose="020F0502020204030204" pitchFamily="34" charset="0"/>
                        </a:rPr>
                        <a:t>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28DD3"/>
                    </a:solidFill>
                  </a:tcPr>
                </a:tc>
                <a:tc>
                  <a:txBody>
                    <a:bodyPr/>
                    <a:lstStyle/>
                    <a:p>
                      <a:pPr algn="ctr" fontAlgn="ctr"/>
                      <a:r>
                        <a:rPr lang="es-EC" sz="1100" b="0" i="0" u="none" strike="noStrike">
                          <a:solidFill>
                            <a:srgbClr val="000000"/>
                          </a:solidFill>
                          <a:effectLst/>
                          <a:latin typeface="Calibri" panose="020F0502020204030204" pitchFamily="34" charset="0"/>
                        </a:rPr>
                        <a:t>59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28DD3"/>
                    </a:solidFill>
                  </a:tcPr>
                </a:tc>
                <a:extLst>
                  <a:ext uri="{0D108BD9-81ED-4DB2-BD59-A6C34878D82A}">
                    <a16:rowId xmlns:a16="http://schemas.microsoft.com/office/drawing/2014/main" val="1417335937"/>
                  </a:ext>
                </a:extLst>
              </a:tr>
              <a:tr h="368495">
                <a:tc>
                  <a:txBody>
                    <a:bodyPr/>
                    <a:lstStyle/>
                    <a:p>
                      <a:pPr algn="l" fontAlgn="ctr"/>
                      <a:r>
                        <a:rPr lang="es-EC" sz="1100" b="1" i="0" u="none" strike="noStrike">
                          <a:solidFill>
                            <a:srgbClr val="000000"/>
                          </a:solidFill>
                          <a:effectLst/>
                          <a:latin typeface="Calibri" panose="020F0502020204030204" pitchFamily="34" charset="0"/>
                        </a:rPr>
                        <a:t>FEBRERO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0" i="0" u="none" strike="noStrike">
                          <a:solidFill>
                            <a:srgbClr val="000000"/>
                          </a:solidFill>
                          <a:effectLst/>
                          <a:latin typeface="Calibri" panose="020F0502020204030204" pitchFamily="34" charset="0"/>
                        </a:rPr>
                        <a:t>24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9492"/>
                    </a:solidFill>
                  </a:tcPr>
                </a:tc>
                <a:tc>
                  <a:txBody>
                    <a:bodyPr/>
                    <a:lstStyle/>
                    <a:p>
                      <a:pPr algn="ctr" fontAlgn="ctr"/>
                      <a:r>
                        <a:rPr lang="es-EC" sz="1100" b="0" i="0" u="none" strike="noStrike">
                          <a:solidFill>
                            <a:srgbClr val="000000"/>
                          </a:solidFill>
                          <a:effectLst/>
                          <a:latin typeface="Calibri" panose="020F0502020204030204" pitchFamily="34" charset="0"/>
                        </a:rPr>
                        <a:t>50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9492"/>
                    </a:solidFill>
                  </a:tcPr>
                </a:tc>
                <a:tc>
                  <a:txBody>
                    <a:bodyPr/>
                    <a:lstStyle/>
                    <a:p>
                      <a:pPr algn="ctr" fontAlgn="ctr"/>
                      <a:r>
                        <a:rPr lang="es-EC" sz="1100" b="0" i="0" u="none" strike="noStrike" dirty="0">
                          <a:solidFill>
                            <a:srgbClr val="000000"/>
                          </a:solidFill>
                          <a:effectLst/>
                          <a:latin typeface="Calibri" panose="020F0502020204030204" pitchFamily="34" charset="0"/>
                        </a:rPr>
                        <a:t>627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9492"/>
                    </a:solidFill>
                  </a:tcPr>
                </a:tc>
                <a:tc>
                  <a:txBody>
                    <a:bodyPr/>
                    <a:lstStyle/>
                    <a:p>
                      <a:pPr algn="ctr" fontAlgn="ctr"/>
                      <a:r>
                        <a:rPr lang="es-EC" sz="1100" b="0" i="0" u="none" strike="noStrike">
                          <a:solidFill>
                            <a:srgbClr val="000000"/>
                          </a:solidFill>
                          <a:effectLst/>
                          <a:latin typeface="Calibri" panose="020F0502020204030204" pitchFamily="34" charset="0"/>
                        </a:rPr>
                        <a:t>123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9492"/>
                    </a:solidFill>
                  </a:tcPr>
                </a:tc>
                <a:tc>
                  <a:txBody>
                    <a:bodyPr/>
                    <a:lstStyle/>
                    <a:p>
                      <a:pPr algn="ctr" fontAlgn="ctr"/>
                      <a:r>
                        <a:rPr lang="es-EC" sz="1100" b="0" i="0" u="none" strike="noStrike">
                          <a:solidFill>
                            <a:srgbClr val="000000"/>
                          </a:solidFill>
                          <a:effectLst/>
                          <a:latin typeface="Calibri" panose="020F0502020204030204" pitchFamily="34" charset="0"/>
                        </a:rPr>
                        <a:t>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9492"/>
                    </a:solidFill>
                  </a:tcPr>
                </a:tc>
                <a:tc>
                  <a:txBody>
                    <a:bodyPr/>
                    <a:lstStyle/>
                    <a:p>
                      <a:pPr algn="ctr" fontAlgn="ctr"/>
                      <a:r>
                        <a:rPr lang="es-EC" sz="1100" b="0" i="0" u="none" strike="noStrike">
                          <a:solidFill>
                            <a:srgbClr val="000000"/>
                          </a:solidFill>
                          <a:effectLst/>
                          <a:latin typeface="Calibri" panose="020F0502020204030204" pitchFamily="34" charset="0"/>
                        </a:rPr>
                        <a:t>40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9492"/>
                    </a:solidFill>
                  </a:tcPr>
                </a:tc>
                <a:extLst>
                  <a:ext uri="{0D108BD9-81ED-4DB2-BD59-A6C34878D82A}">
                    <a16:rowId xmlns:a16="http://schemas.microsoft.com/office/drawing/2014/main" val="3361896894"/>
                  </a:ext>
                </a:extLst>
              </a:tr>
              <a:tr h="368495">
                <a:tc>
                  <a:txBody>
                    <a:bodyPr/>
                    <a:lstStyle/>
                    <a:p>
                      <a:pPr algn="l" fontAlgn="ctr"/>
                      <a:r>
                        <a:rPr lang="es-EC" sz="1100" b="1" i="0" u="none" strike="noStrike">
                          <a:solidFill>
                            <a:srgbClr val="000000"/>
                          </a:solidFill>
                          <a:effectLst/>
                          <a:latin typeface="Calibri" panose="020F0502020204030204" pitchFamily="34" charset="0"/>
                        </a:rPr>
                        <a:t>MARZO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0" i="0" u="none" strike="noStrike">
                          <a:solidFill>
                            <a:srgbClr val="000000"/>
                          </a:solidFill>
                          <a:effectLst/>
                          <a:latin typeface="Calibri" panose="020F0502020204030204" pitchFamily="34" charset="0"/>
                        </a:rPr>
                        <a:t>253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s-EC" sz="1100" b="0" i="0" u="none" strike="noStrike">
                          <a:solidFill>
                            <a:srgbClr val="000000"/>
                          </a:solidFill>
                          <a:effectLst/>
                          <a:latin typeface="Calibri" panose="020F0502020204030204" pitchFamily="34" charset="0"/>
                        </a:rPr>
                        <a:t>68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s-EC" sz="1100" b="0" i="0" u="none" strike="noStrike">
                          <a:solidFill>
                            <a:srgbClr val="000000"/>
                          </a:solidFill>
                          <a:effectLst/>
                          <a:latin typeface="Calibri" panose="020F0502020204030204" pitchFamily="34" charset="0"/>
                        </a:rPr>
                        <a:t>934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s-EC" sz="1100" b="0" i="0" u="none" strike="noStrike">
                          <a:solidFill>
                            <a:srgbClr val="000000"/>
                          </a:solidFill>
                          <a:effectLst/>
                          <a:latin typeface="Calibri" panose="020F0502020204030204" pitchFamily="34" charset="0"/>
                        </a:rPr>
                        <a:t>52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s-EC" sz="1100" b="0" i="0" u="none" strike="noStrike">
                          <a:solidFill>
                            <a:srgbClr val="000000"/>
                          </a:solidFill>
                          <a:effectLst/>
                          <a:latin typeface="Calibri" panose="020F0502020204030204" pitchFamily="34" charset="0"/>
                        </a:rPr>
                        <a:t>27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s-EC" sz="1100" b="0" i="0" u="none" strike="noStrike" dirty="0">
                          <a:solidFill>
                            <a:srgbClr val="000000"/>
                          </a:solidFill>
                          <a:effectLst/>
                          <a:latin typeface="Calibri" panose="020F0502020204030204" pitchFamily="34" charset="0"/>
                        </a:rPr>
                        <a:t>41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646090024"/>
                  </a:ext>
                </a:extLst>
              </a:tr>
              <a:tr h="368495">
                <a:tc>
                  <a:txBody>
                    <a:bodyPr/>
                    <a:lstStyle/>
                    <a:p>
                      <a:pPr algn="l" fontAlgn="ctr"/>
                      <a:r>
                        <a:rPr lang="es-EC" sz="1100" b="1" i="0" u="none" strike="noStrike">
                          <a:solidFill>
                            <a:srgbClr val="000000"/>
                          </a:solidFill>
                          <a:effectLst/>
                          <a:latin typeface="Calibri" panose="020F0502020204030204" pitchFamily="34" charset="0"/>
                        </a:rPr>
                        <a:t>ABRIL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0" i="0" u="none" strike="noStrike">
                          <a:solidFill>
                            <a:srgbClr val="000000"/>
                          </a:solidFill>
                          <a:effectLst/>
                          <a:latin typeface="Calibri" panose="020F0502020204030204" pitchFamily="34" charset="0"/>
                        </a:rPr>
                        <a:t>22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F9FC5"/>
                    </a:solidFill>
                  </a:tcPr>
                </a:tc>
                <a:tc>
                  <a:txBody>
                    <a:bodyPr/>
                    <a:lstStyle/>
                    <a:p>
                      <a:pPr algn="ctr" fontAlgn="ctr"/>
                      <a:r>
                        <a:rPr lang="es-EC" sz="1100" b="0" i="0" u="none" strike="noStrike">
                          <a:solidFill>
                            <a:srgbClr val="000000"/>
                          </a:solidFill>
                          <a:effectLst/>
                          <a:latin typeface="Calibri" panose="020F0502020204030204" pitchFamily="34" charset="0"/>
                        </a:rPr>
                        <a:t>47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F9FC5"/>
                    </a:solidFill>
                  </a:tcPr>
                </a:tc>
                <a:tc>
                  <a:txBody>
                    <a:bodyPr/>
                    <a:lstStyle/>
                    <a:p>
                      <a:pPr algn="ctr" fontAlgn="ctr"/>
                      <a:r>
                        <a:rPr lang="es-EC" sz="1100" b="0" i="0" u="none" strike="noStrike" dirty="0">
                          <a:solidFill>
                            <a:srgbClr val="000000"/>
                          </a:solidFill>
                          <a:effectLst/>
                          <a:latin typeface="Calibri" panose="020F0502020204030204" pitchFamily="34" charset="0"/>
                        </a:rPr>
                        <a:t>480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F9FC5"/>
                    </a:solidFill>
                  </a:tcPr>
                </a:tc>
                <a:tc>
                  <a:txBody>
                    <a:bodyPr/>
                    <a:lstStyle/>
                    <a:p>
                      <a:pPr algn="ctr" fontAlgn="ctr"/>
                      <a:r>
                        <a:rPr lang="es-EC" sz="1100" b="0" i="0" u="none" strike="noStrike">
                          <a:solidFill>
                            <a:srgbClr val="000000"/>
                          </a:solidFill>
                          <a:effectLst/>
                          <a:latin typeface="Calibri" panose="020F0502020204030204" pitchFamily="34" charset="0"/>
                        </a:rPr>
                        <a:t>87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F9FC5"/>
                    </a:solidFill>
                  </a:tcPr>
                </a:tc>
                <a:tc>
                  <a:txBody>
                    <a:bodyPr/>
                    <a:lstStyle/>
                    <a:p>
                      <a:pPr algn="ctr" fontAlgn="ctr"/>
                      <a:r>
                        <a:rPr lang="es-EC" sz="1100" b="0" i="0" u="none" strike="noStrike">
                          <a:solidFill>
                            <a:srgbClr val="000000"/>
                          </a:solidFill>
                          <a:effectLst/>
                          <a:latin typeface="Calibri" panose="020F0502020204030204" pitchFamily="34" charset="0"/>
                        </a:rPr>
                        <a:t>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F9FC5"/>
                    </a:solidFill>
                  </a:tcPr>
                </a:tc>
                <a:tc>
                  <a:txBody>
                    <a:bodyPr/>
                    <a:lstStyle/>
                    <a:p>
                      <a:pPr algn="ctr" fontAlgn="ctr"/>
                      <a:r>
                        <a:rPr lang="es-EC" sz="1100" b="0" i="0" u="none" strike="noStrike">
                          <a:solidFill>
                            <a:srgbClr val="000000"/>
                          </a:solidFill>
                          <a:effectLst/>
                          <a:latin typeface="Calibri" panose="020F0502020204030204" pitchFamily="34" charset="0"/>
                        </a:rPr>
                        <a:t>61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F9FC5"/>
                    </a:solidFill>
                  </a:tcPr>
                </a:tc>
                <a:extLst>
                  <a:ext uri="{0D108BD9-81ED-4DB2-BD59-A6C34878D82A}">
                    <a16:rowId xmlns:a16="http://schemas.microsoft.com/office/drawing/2014/main" val="3381616076"/>
                  </a:ext>
                </a:extLst>
              </a:tr>
              <a:tr h="386041">
                <a:tc>
                  <a:txBody>
                    <a:bodyPr/>
                    <a:lstStyle/>
                    <a:p>
                      <a:pPr algn="l" fontAlgn="ctr"/>
                      <a:r>
                        <a:rPr lang="es-EC" sz="1100" b="1" i="0" u="none" strike="noStrike">
                          <a:solidFill>
                            <a:srgbClr val="000000"/>
                          </a:solidFill>
                          <a:effectLst/>
                          <a:latin typeface="Calibri" panose="020F0502020204030204" pitchFamily="34" charset="0"/>
                        </a:rPr>
                        <a:t>MAYO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0" i="0" u="none" strike="noStrike">
                          <a:solidFill>
                            <a:srgbClr val="000000"/>
                          </a:solidFill>
                          <a:effectLst/>
                          <a:latin typeface="Calibri" panose="020F0502020204030204" pitchFamily="34" charset="0"/>
                        </a:rPr>
                        <a:t>64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CDDC"/>
                    </a:solidFill>
                  </a:tcPr>
                </a:tc>
                <a:tc>
                  <a:txBody>
                    <a:bodyPr/>
                    <a:lstStyle/>
                    <a:p>
                      <a:pPr algn="ctr" fontAlgn="ctr"/>
                      <a:r>
                        <a:rPr lang="es-EC" sz="1100" b="0" i="0" u="none" strike="noStrike" dirty="0">
                          <a:solidFill>
                            <a:srgbClr val="000000"/>
                          </a:solidFill>
                          <a:effectLst/>
                          <a:latin typeface="Calibri" panose="020F0502020204030204" pitchFamily="34" charset="0"/>
                        </a:rPr>
                        <a:t>74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CDDC"/>
                    </a:solidFill>
                  </a:tcPr>
                </a:tc>
                <a:tc>
                  <a:txBody>
                    <a:bodyPr/>
                    <a:lstStyle/>
                    <a:p>
                      <a:pPr algn="ctr" fontAlgn="ctr"/>
                      <a:r>
                        <a:rPr lang="es-EC" sz="1100" b="0" i="0" u="none" strike="noStrike">
                          <a:solidFill>
                            <a:srgbClr val="000000"/>
                          </a:solidFill>
                          <a:effectLst/>
                          <a:latin typeface="Calibri" panose="020F0502020204030204" pitchFamily="34" charset="0"/>
                        </a:rPr>
                        <a:t>861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CDDC"/>
                    </a:solidFill>
                  </a:tcPr>
                </a:tc>
                <a:tc>
                  <a:txBody>
                    <a:bodyPr/>
                    <a:lstStyle/>
                    <a:p>
                      <a:pPr algn="ctr" fontAlgn="ctr"/>
                      <a:r>
                        <a:rPr lang="es-EC" sz="1100" b="0" i="0" u="none" strike="noStrike">
                          <a:solidFill>
                            <a:srgbClr val="000000"/>
                          </a:solidFill>
                          <a:effectLst/>
                          <a:latin typeface="Calibri" panose="020F0502020204030204" pitchFamily="34" charset="0"/>
                        </a:rPr>
                        <a:t>70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CDDC"/>
                    </a:solidFill>
                  </a:tcPr>
                </a:tc>
                <a:tc>
                  <a:txBody>
                    <a:bodyPr/>
                    <a:lstStyle/>
                    <a:p>
                      <a:pPr algn="ctr" fontAlgn="ctr"/>
                      <a:r>
                        <a:rPr lang="es-EC" sz="1100" b="0" i="0" u="none" strike="noStrike">
                          <a:solidFill>
                            <a:srgbClr val="000000"/>
                          </a:solidFill>
                          <a:effectLst/>
                          <a:latin typeface="Calibri" panose="020F0502020204030204" pitchFamily="34" charset="0"/>
                        </a:rPr>
                        <a:t>22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CDDC"/>
                    </a:solidFill>
                  </a:tcPr>
                </a:tc>
                <a:tc>
                  <a:txBody>
                    <a:bodyPr/>
                    <a:lstStyle/>
                    <a:p>
                      <a:pPr algn="ctr" fontAlgn="ctr"/>
                      <a:r>
                        <a:rPr lang="es-EC" sz="1100" b="0" i="0" u="none" strike="noStrike">
                          <a:solidFill>
                            <a:srgbClr val="000000"/>
                          </a:solidFill>
                          <a:effectLst/>
                          <a:latin typeface="Calibri" panose="020F0502020204030204" pitchFamily="34" charset="0"/>
                        </a:rPr>
                        <a:t>42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CDDC"/>
                    </a:solidFill>
                  </a:tcPr>
                </a:tc>
                <a:extLst>
                  <a:ext uri="{0D108BD9-81ED-4DB2-BD59-A6C34878D82A}">
                    <a16:rowId xmlns:a16="http://schemas.microsoft.com/office/drawing/2014/main" val="1627965044"/>
                  </a:ext>
                </a:extLst>
              </a:tr>
              <a:tr h="368495">
                <a:tc>
                  <a:txBody>
                    <a:bodyPr/>
                    <a:lstStyle/>
                    <a:p>
                      <a:pPr algn="l" fontAlgn="ctr"/>
                      <a:r>
                        <a:rPr lang="es-EC" sz="1100" b="1" i="0" u="none" strike="noStrike">
                          <a:solidFill>
                            <a:srgbClr val="000000"/>
                          </a:solidFill>
                          <a:effectLst/>
                          <a:latin typeface="Calibri" panose="020F0502020204030204" pitchFamily="34" charset="0"/>
                        </a:rPr>
                        <a:t>JUNIO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0" i="0" u="none" strike="noStrike">
                          <a:solidFill>
                            <a:srgbClr val="000000"/>
                          </a:solidFill>
                          <a:effectLst/>
                          <a:latin typeface="Calibri" panose="020F0502020204030204" pitchFamily="34" charset="0"/>
                        </a:rPr>
                        <a:t>35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BD8F"/>
                    </a:solidFill>
                  </a:tcPr>
                </a:tc>
                <a:tc>
                  <a:txBody>
                    <a:bodyPr/>
                    <a:lstStyle/>
                    <a:p>
                      <a:pPr algn="ctr" fontAlgn="ctr"/>
                      <a:r>
                        <a:rPr lang="es-EC" sz="1100" b="0" i="0" u="none" strike="noStrike">
                          <a:solidFill>
                            <a:srgbClr val="000000"/>
                          </a:solidFill>
                          <a:effectLst/>
                          <a:latin typeface="Calibri" panose="020F0502020204030204" pitchFamily="34" charset="0"/>
                        </a:rPr>
                        <a:t>67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BD8F"/>
                    </a:solidFill>
                  </a:tcPr>
                </a:tc>
                <a:tc>
                  <a:txBody>
                    <a:bodyPr/>
                    <a:lstStyle/>
                    <a:p>
                      <a:pPr algn="ctr" fontAlgn="ctr"/>
                      <a:r>
                        <a:rPr lang="es-EC" sz="1100" b="0" i="0" u="none" strike="noStrike">
                          <a:solidFill>
                            <a:srgbClr val="000000"/>
                          </a:solidFill>
                          <a:effectLst/>
                          <a:latin typeface="Calibri" panose="020F0502020204030204" pitchFamily="34" charset="0"/>
                        </a:rPr>
                        <a:t>757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BD8F"/>
                    </a:solidFill>
                  </a:tcPr>
                </a:tc>
                <a:tc>
                  <a:txBody>
                    <a:bodyPr/>
                    <a:lstStyle/>
                    <a:p>
                      <a:pPr algn="ctr" fontAlgn="ctr"/>
                      <a:r>
                        <a:rPr lang="es-EC" sz="1100" b="0" i="0" u="none" strike="noStrike">
                          <a:solidFill>
                            <a:srgbClr val="000000"/>
                          </a:solidFill>
                          <a:effectLst/>
                          <a:latin typeface="Calibri" panose="020F0502020204030204" pitchFamily="34" charset="0"/>
                        </a:rPr>
                        <a:t>75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BD8F"/>
                    </a:solidFill>
                  </a:tcPr>
                </a:tc>
                <a:tc>
                  <a:txBody>
                    <a:bodyPr/>
                    <a:lstStyle/>
                    <a:p>
                      <a:pPr algn="ctr" fontAlgn="ctr"/>
                      <a:r>
                        <a:rPr lang="es-EC" sz="1100" b="0" i="0" u="none" strike="noStrike">
                          <a:solidFill>
                            <a:srgbClr val="000000"/>
                          </a:solidFill>
                          <a:effectLst/>
                          <a:latin typeface="Calibri" panose="020F0502020204030204" pitchFamily="34" charset="0"/>
                        </a:rPr>
                        <a:t>23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BD8F"/>
                    </a:solidFill>
                  </a:tcPr>
                </a:tc>
                <a:tc>
                  <a:txBody>
                    <a:bodyPr/>
                    <a:lstStyle/>
                    <a:p>
                      <a:pPr algn="ctr" fontAlgn="ctr"/>
                      <a:r>
                        <a:rPr lang="es-EC" sz="1100" b="0" i="0" u="none" strike="noStrike">
                          <a:solidFill>
                            <a:srgbClr val="000000"/>
                          </a:solidFill>
                          <a:effectLst/>
                          <a:latin typeface="Calibri" panose="020F0502020204030204" pitchFamily="34" charset="0"/>
                        </a:rPr>
                        <a:t>46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BD8F"/>
                    </a:solidFill>
                  </a:tcPr>
                </a:tc>
                <a:extLst>
                  <a:ext uri="{0D108BD9-81ED-4DB2-BD59-A6C34878D82A}">
                    <a16:rowId xmlns:a16="http://schemas.microsoft.com/office/drawing/2014/main" val="1164549580"/>
                  </a:ext>
                </a:extLst>
              </a:tr>
              <a:tr h="368495">
                <a:tc>
                  <a:txBody>
                    <a:bodyPr/>
                    <a:lstStyle/>
                    <a:p>
                      <a:pPr algn="l" fontAlgn="ctr"/>
                      <a:r>
                        <a:rPr lang="es-EC" sz="1100" b="1" i="0" u="none" strike="noStrike">
                          <a:solidFill>
                            <a:srgbClr val="000000"/>
                          </a:solidFill>
                          <a:effectLst/>
                          <a:latin typeface="Calibri" panose="020F0502020204030204" pitchFamily="34" charset="0"/>
                        </a:rPr>
                        <a:t>JULIO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0" i="0" u="none" strike="noStrike">
                          <a:solidFill>
                            <a:srgbClr val="000000"/>
                          </a:solidFill>
                          <a:effectLst/>
                          <a:latin typeface="Calibri" panose="020F0502020204030204" pitchFamily="34" charset="0"/>
                        </a:rPr>
                        <a:t>24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EC" sz="1100" b="0" i="0" u="none" strike="noStrike">
                          <a:solidFill>
                            <a:srgbClr val="000000"/>
                          </a:solidFill>
                          <a:effectLst/>
                          <a:latin typeface="Calibri" panose="020F0502020204030204" pitchFamily="34" charset="0"/>
                        </a:rPr>
                        <a:t>57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EC" sz="1100" b="0" i="0" u="none" strike="noStrike">
                          <a:solidFill>
                            <a:srgbClr val="000000"/>
                          </a:solidFill>
                          <a:effectLst/>
                          <a:latin typeface="Calibri" panose="020F0502020204030204" pitchFamily="34" charset="0"/>
                        </a:rPr>
                        <a:t>464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EC" sz="1100" b="0" i="0" u="none" strike="noStrike">
                          <a:solidFill>
                            <a:srgbClr val="000000"/>
                          </a:solidFill>
                          <a:effectLst/>
                          <a:latin typeface="Calibri" panose="020F0502020204030204" pitchFamily="34" charset="0"/>
                        </a:rPr>
                        <a:t>110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EC" sz="1100" b="0" i="0" u="none" strike="noStrike">
                          <a:solidFill>
                            <a:srgbClr val="000000"/>
                          </a:solidFill>
                          <a:effectLst/>
                          <a:latin typeface="Calibri" panose="020F0502020204030204" pitchFamily="34" charset="0"/>
                        </a:rPr>
                        <a:t>35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EC" sz="1100" b="0" i="0" u="none" strike="noStrike">
                          <a:solidFill>
                            <a:srgbClr val="000000"/>
                          </a:solidFill>
                          <a:effectLst/>
                          <a:latin typeface="Calibri" panose="020F0502020204030204" pitchFamily="34" charset="0"/>
                        </a:rPr>
                        <a:t>49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75688573"/>
                  </a:ext>
                </a:extLst>
              </a:tr>
              <a:tr h="368495">
                <a:tc>
                  <a:txBody>
                    <a:bodyPr/>
                    <a:lstStyle/>
                    <a:p>
                      <a:pPr algn="l" fontAlgn="ctr"/>
                      <a:r>
                        <a:rPr lang="es-EC" sz="1100" b="1" i="0" u="none" strike="noStrike">
                          <a:solidFill>
                            <a:srgbClr val="000000"/>
                          </a:solidFill>
                          <a:effectLst/>
                          <a:latin typeface="Calibri" panose="020F0502020204030204" pitchFamily="34" charset="0"/>
                        </a:rPr>
                        <a:t>AGOSTO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0" i="0" u="none" strike="noStrike">
                          <a:solidFill>
                            <a:srgbClr val="000000"/>
                          </a:solidFill>
                          <a:effectLst/>
                          <a:latin typeface="Calibri" panose="020F0502020204030204" pitchFamily="34" charset="0"/>
                        </a:rPr>
                        <a:t>34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algn="ctr" fontAlgn="ctr"/>
                      <a:r>
                        <a:rPr lang="es-EC" sz="1100" b="0" i="0" u="none" strike="noStrike">
                          <a:solidFill>
                            <a:srgbClr val="000000"/>
                          </a:solidFill>
                          <a:effectLst/>
                          <a:latin typeface="Calibri" panose="020F0502020204030204" pitchFamily="34" charset="0"/>
                        </a:rPr>
                        <a:t>55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algn="ctr" fontAlgn="ctr"/>
                      <a:r>
                        <a:rPr lang="es-EC" sz="1100" b="0" i="0" u="none" strike="noStrike">
                          <a:solidFill>
                            <a:srgbClr val="000000"/>
                          </a:solidFill>
                          <a:effectLst/>
                          <a:latin typeface="Calibri" panose="020F0502020204030204" pitchFamily="34" charset="0"/>
                        </a:rPr>
                        <a:t>654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algn="ctr" fontAlgn="ctr"/>
                      <a:r>
                        <a:rPr lang="es-EC" sz="1100" b="0" i="0" u="none" strike="noStrike">
                          <a:solidFill>
                            <a:srgbClr val="000000"/>
                          </a:solidFill>
                          <a:effectLst/>
                          <a:latin typeface="Calibri" panose="020F0502020204030204" pitchFamily="34" charset="0"/>
                        </a:rPr>
                        <a:t>294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algn="ctr" fontAlgn="ctr"/>
                      <a:r>
                        <a:rPr lang="es-EC" sz="1100" b="0" i="0" u="none" strike="noStrike">
                          <a:solidFill>
                            <a:srgbClr val="000000"/>
                          </a:solidFill>
                          <a:effectLst/>
                          <a:latin typeface="Calibri" panose="020F0502020204030204" pitchFamily="34" charset="0"/>
                        </a:rPr>
                        <a:t>33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algn="ctr" fontAlgn="ctr"/>
                      <a:r>
                        <a:rPr lang="es-EC" sz="1100" b="0" i="0" u="none" strike="noStrike">
                          <a:solidFill>
                            <a:srgbClr val="000000"/>
                          </a:solidFill>
                          <a:effectLst/>
                          <a:latin typeface="Calibri" panose="020F0502020204030204" pitchFamily="34" charset="0"/>
                        </a:rPr>
                        <a:t>45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extLst>
                  <a:ext uri="{0D108BD9-81ED-4DB2-BD59-A6C34878D82A}">
                    <a16:rowId xmlns:a16="http://schemas.microsoft.com/office/drawing/2014/main" val="856789014"/>
                  </a:ext>
                </a:extLst>
              </a:tr>
              <a:tr h="368495">
                <a:tc>
                  <a:txBody>
                    <a:bodyPr/>
                    <a:lstStyle/>
                    <a:p>
                      <a:pPr algn="l" fontAlgn="ctr"/>
                      <a:r>
                        <a:rPr lang="es-EC" sz="1100" b="1" i="0" u="none" strike="noStrike">
                          <a:solidFill>
                            <a:srgbClr val="000000"/>
                          </a:solidFill>
                          <a:effectLst/>
                          <a:latin typeface="Calibri" panose="020F0502020204030204" pitchFamily="34" charset="0"/>
                        </a:rPr>
                        <a:t>SEPTIEMBRE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0" i="0" u="none" strike="noStrike">
                          <a:solidFill>
                            <a:srgbClr val="000000"/>
                          </a:solidFill>
                          <a:effectLst/>
                          <a:latin typeface="Calibri" panose="020F0502020204030204" pitchFamily="34" charset="0"/>
                        </a:rPr>
                        <a:t>27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s-EC" sz="1100" b="0" i="0" u="none" strike="noStrike">
                          <a:solidFill>
                            <a:srgbClr val="000000"/>
                          </a:solidFill>
                          <a:effectLst/>
                          <a:latin typeface="Calibri" panose="020F0502020204030204" pitchFamily="34" charset="0"/>
                        </a:rPr>
                        <a:t>26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s-EC" sz="1100" b="0" i="0" u="none" strike="noStrike">
                          <a:solidFill>
                            <a:srgbClr val="000000"/>
                          </a:solidFill>
                          <a:effectLst/>
                          <a:latin typeface="Calibri" panose="020F0502020204030204" pitchFamily="34" charset="0"/>
                        </a:rPr>
                        <a:t>385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s-EC" sz="1100" b="0" i="0" u="none" strike="noStrike">
                          <a:solidFill>
                            <a:srgbClr val="000000"/>
                          </a:solidFill>
                          <a:effectLst/>
                          <a:latin typeface="Calibri" panose="020F0502020204030204" pitchFamily="34" charset="0"/>
                        </a:rPr>
                        <a:t>266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s-EC" sz="1100" b="0" i="0" u="none" strike="noStrike">
                          <a:solidFill>
                            <a:srgbClr val="000000"/>
                          </a:solidFill>
                          <a:effectLst/>
                          <a:latin typeface="Calibri" panose="020F0502020204030204" pitchFamily="34" charset="0"/>
                        </a:rPr>
                        <a:t>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s-EC" sz="1100" b="0" i="0" u="none" strike="noStrike">
                          <a:solidFill>
                            <a:srgbClr val="000000"/>
                          </a:solidFill>
                          <a:effectLst/>
                          <a:latin typeface="Calibri" panose="020F0502020204030204" pitchFamily="34" charset="0"/>
                        </a:rPr>
                        <a:t>36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1311201207"/>
                  </a:ext>
                </a:extLst>
              </a:tr>
              <a:tr h="368495">
                <a:tc>
                  <a:txBody>
                    <a:bodyPr/>
                    <a:lstStyle/>
                    <a:p>
                      <a:pPr algn="l" fontAlgn="ctr"/>
                      <a:r>
                        <a:rPr lang="es-EC" sz="1100" b="1" i="0" u="none" strike="noStrike">
                          <a:solidFill>
                            <a:srgbClr val="FF0000"/>
                          </a:solidFill>
                          <a:effectLst/>
                          <a:latin typeface="Calibri" panose="020F0502020204030204" pitchFamily="34" charset="0"/>
                        </a:rPr>
                        <a:t>TOTAL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1" i="0" u="none" strike="noStrike">
                          <a:solidFill>
                            <a:srgbClr val="FF0000"/>
                          </a:solidFill>
                          <a:effectLst/>
                          <a:latin typeface="Calibri" panose="020F0502020204030204" pitchFamily="34" charset="0"/>
                        </a:rPr>
                        <a:t>521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1" i="0" u="none" strike="noStrike">
                          <a:solidFill>
                            <a:srgbClr val="FF0000"/>
                          </a:solidFill>
                          <a:effectLst/>
                          <a:latin typeface="Calibri" panose="020F0502020204030204" pitchFamily="34" charset="0"/>
                        </a:rPr>
                        <a:t>532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1" i="0" u="none" strike="noStrike">
                          <a:solidFill>
                            <a:srgbClr val="FF0000"/>
                          </a:solidFill>
                          <a:effectLst/>
                          <a:latin typeface="Calibri" panose="020F0502020204030204" pitchFamily="34" charset="0"/>
                        </a:rPr>
                        <a:t>5610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1" i="0" u="none" strike="noStrike">
                          <a:solidFill>
                            <a:srgbClr val="FF0000"/>
                          </a:solidFill>
                          <a:effectLst/>
                          <a:latin typeface="Calibri" panose="020F0502020204030204" pitchFamily="34" charset="0"/>
                        </a:rPr>
                        <a:t>1135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1" i="0" u="none" strike="noStrike">
                          <a:solidFill>
                            <a:srgbClr val="FF0000"/>
                          </a:solidFill>
                          <a:effectLst/>
                          <a:latin typeface="Calibri" panose="020F0502020204030204" pitchFamily="34" charset="0"/>
                        </a:rPr>
                        <a:t>190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C" sz="1100" b="1" i="0" u="none" strike="noStrike" dirty="0">
                          <a:solidFill>
                            <a:srgbClr val="FF0000"/>
                          </a:solidFill>
                          <a:effectLst/>
                          <a:latin typeface="Calibri" panose="020F0502020204030204" pitchFamily="34" charset="0"/>
                        </a:rPr>
                        <a:t>419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4404714"/>
                  </a:ext>
                </a:extLst>
              </a:tr>
            </a:tbl>
          </a:graphicData>
        </a:graphic>
      </p:graphicFrame>
    </p:spTree>
    <p:extLst>
      <p:ext uri="{BB962C8B-B14F-4D97-AF65-F5344CB8AC3E}">
        <p14:creationId xmlns:p14="http://schemas.microsoft.com/office/powerpoint/2010/main" val="914609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56E79-CD7D-BF21-39B2-DBAF89704C0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045250C-4259-5075-4F26-B1C64776F5E6}"/>
              </a:ext>
            </a:extLst>
          </p:cNvPr>
          <p:cNvSpPr>
            <a:spLocks noGrp="1"/>
          </p:cNvSpPr>
          <p:nvPr>
            <p:ph type="title"/>
          </p:nvPr>
        </p:nvSpPr>
        <p:spPr>
          <a:xfrm>
            <a:off x="952498" y="256498"/>
            <a:ext cx="10287001" cy="618565"/>
          </a:xfrm>
        </p:spPr>
        <p:txBody>
          <a:bodyPr vert="horz" lIns="91440" tIns="45720" rIns="91440" bIns="45720" rtlCol="0" anchor="ctr">
            <a:noAutofit/>
          </a:bodyPr>
          <a:lstStyle/>
          <a:p>
            <a:pPr algn="ctr"/>
            <a:r>
              <a:rPr lang="es-ES" sz="2800" dirty="0">
                <a:latin typeface="Helvetica LT Std" panose="020B0504020202020204" pitchFamily="34" charset="0"/>
              </a:rPr>
              <a:t>RESULTADOS ENERO-SEPTIEMBRE 2024</a:t>
            </a:r>
            <a:endParaRPr lang="es-EC" sz="2800" dirty="0">
              <a:latin typeface="Helvetica LT Std" panose="020B0504020202020204" pitchFamily="34" charset="0"/>
            </a:endParaRPr>
          </a:p>
        </p:txBody>
      </p:sp>
      <p:sp>
        <p:nvSpPr>
          <p:cNvPr id="3" name="CuadroTexto 2">
            <a:extLst>
              <a:ext uri="{FF2B5EF4-FFF2-40B4-BE49-F238E27FC236}">
                <a16:creationId xmlns:a16="http://schemas.microsoft.com/office/drawing/2014/main" id="{69677C24-21D6-40AC-EC11-69E823BF1582}"/>
              </a:ext>
            </a:extLst>
          </p:cNvPr>
          <p:cNvSpPr txBox="1"/>
          <p:nvPr/>
        </p:nvSpPr>
        <p:spPr>
          <a:xfrm>
            <a:off x="1019181" y="1269174"/>
            <a:ext cx="1015363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PARA UNA MEJOR VISUALIZACIÓN DE LOS DATOS ANTERIORES SE PRESENTA EN FORMA DE BARRAS CON LOS NUMÉRICOS CORRESPONDIENTES.</a:t>
            </a:r>
            <a:endParaRPr kumimoji="0" lang="es-EC"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7" name="Gráfico 6">
            <a:extLst>
              <a:ext uri="{FF2B5EF4-FFF2-40B4-BE49-F238E27FC236}">
                <a16:creationId xmlns:a16="http://schemas.microsoft.com/office/drawing/2014/main" id="{6588F510-24B5-F628-61C9-E4C10A2C12FC}"/>
              </a:ext>
            </a:extLst>
          </p:cNvPr>
          <p:cNvGraphicFramePr>
            <a:graphicFrameLocks/>
          </p:cNvGraphicFramePr>
          <p:nvPr/>
        </p:nvGraphicFramePr>
        <p:xfrm>
          <a:off x="1564395" y="1890115"/>
          <a:ext cx="9066881" cy="452170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84944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29372F-906F-3B51-A12C-DD3A52A7DB08}"/>
              </a:ext>
            </a:extLst>
          </p:cNvPr>
          <p:cNvSpPr>
            <a:spLocks noGrp="1"/>
          </p:cNvSpPr>
          <p:nvPr>
            <p:ph type="title"/>
          </p:nvPr>
        </p:nvSpPr>
        <p:spPr>
          <a:xfrm>
            <a:off x="838200" y="-176259"/>
            <a:ext cx="10515600" cy="1325563"/>
          </a:xfrm>
        </p:spPr>
        <p:txBody>
          <a:bodyPr>
            <a:normAutofit/>
          </a:bodyPr>
          <a:lstStyle/>
          <a:p>
            <a:pPr algn="ctr"/>
            <a:r>
              <a:rPr lang="es-ES" sz="2800" dirty="0">
                <a:latin typeface="Helvetica LT Std" panose="020B0504020202020204" pitchFamily="34" charset="0"/>
              </a:rPr>
              <a:t>RESULTADOS GENERALES SUBSEDES</a:t>
            </a:r>
            <a:br>
              <a:rPr lang="es-ES" sz="2800" dirty="0">
                <a:latin typeface="Helvetica LT Std" panose="020B0504020202020204" pitchFamily="34" charset="0"/>
              </a:rPr>
            </a:br>
            <a:r>
              <a:rPr lang="es-ES" sz="2800" dirty="0">
                <a:latin typeface="Helvetica LT Std" panose="020B0504020202020204" pitchFamily="34" charset="0"/>
              </a:rPr>
              <a:t>ENERO-SEPTIEMBRE 2024</a:t>
            </a:r>
            <a:endParaRPr lang="es-EC" sz="2800" dirty="0"/>
          </a:p>
        </p:txBody>
      </p:sp>
      <p:sp>
        <p:nvSpPr>
          <p:cNvPr id="4" name="CuadroTexto 3">
            <a:extLst>
              <a:ext uri="{FF2B5EF4-FFF2-40B4-BE49-F238E27FC236}">
                <a16:creationId xmlns:a16="http://schemas.microsoft.com/office/drawing/2014/main" id="{6DE5B0AC-1831-8201-923C-E0BD4CF46C38}"/>
              </a:ext>
            </a:extLst>
          </p:cNvPr>
          <p:cNvSpPr txBox="1"/>
          <p:nvPr/>
        </p:nvSpPr>
        <p:spPr>
          <a:xfrm>
            <a:off x="1062560" y="1247066"/>
            <a:ext cx="10066879"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El constante trabajo del departamento de carnetización, en coordinación con los compañeros de las subsedes, Directivos Provinciales y comunicación directa con los señores socios, se ha conseguido la entrega masiva de carnets a nivel nacional pendientes desde abril 2023.</a:t>
            </a:r>
            <a:endParaRPr kumimoji="0" lang="es-EC"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6" name="Marcador de contenido 5">
            <a:extLst>
              <a:ext uri="{FF2B5EF4-FFF2-40B4-BE49-F238E27FC236}">
                <a16:creationId xmlns:a16="http://schemas.microsoft.com/office/drawing/2014/main" id="{E6D40546-BFA5-1683-BF74-09FAD02B76EF}"/>
              </a:ext>
            </a:extLst>
          </p:cNvPr>
          <p:cNvGraphicFramePr>
            <a:graphicFrameLocks noGrp="1"/>
          </p:cNvGraphicFramePr>
          <p:nvPr>
            <p:ph idx="1"/>
            <p:extLst>
              <p:ext uri="{D42A27DB-BD31-4B8C-83A1-F6EECF244321}">
                <p14:modId xmlns:p14="http://schemas.microsoft.com/office/powerpoint/2010/main" val="2624512062"/>
              </p:ext>
            </p:extLst>
          </p:nvPr>
        </p:nvGraphicFramePr>
        <p:xfrm>
          <a:off x="1183340" y="2175825"/>
          <a:ext cx="9816353" cy="4302116"/>
        </p:xfrm>
        <a:graphic>
          <a:graphicData uri="http://schemas.openxmlformats.org/drawingml/2006/table">
            <a:tbl>
              <a:tblPr/>
              <a:tblGrid>
                <a:gridCol w="834547">
                  <a:extLst>
                    <a:ext uri="{9D8B030D-6E8A-4147-A177-3AD203B41FA5}">
                      <a16:colId xmlns:a16="http://schemas.microsoft.com/office/drawing/2014/main" val="2602316003"/>
                    </a:ext>
                  </a:extLst>
                </a:gridCol>
                <a:gridCol w="1418729">
                  <a:extLst>
                    <a:ext uri="{9D8B030D-6E8A-4147-A177-3AD203B41FA5}">
                      <a16:colId xmlns:a16="http://schemas.microsoft.com/office/drawing/2014/main" val="1925406964"/>
                    </a:ext>
                  </a:extLst>
                </a:gridCol>
                <a:gridCol w="1210090">
                  <a:extLst>
                    <a:ext uri="{9D8B030D-6E8A-4147-A177-3AD203B41FA5}">
                      <a16:colId xmlns:a16="http://schemas.microsoft.com/office/drawing/2014/main" val="3159727631"/>
                    </a:ext>
                  </a:extLst>
                </a:gridCol>
                <a:gridCol w="1366570">
                  <a:extLst>
                    <a:ext uri="{9D8B030D-6E8A-4147-A177-3AD203B41FA5}">
                      <a16:colId xmlns:a16="http://schemas.microsoft.com/office/drawing/2014/main" val="3746135037"/>
                    </a:ext>
                  </a:extLst>
                </a:gridCol>
                <a:gridCol w="834547">
                  <a:extLst>
                    <a:ext uri="{9D8B030D-6E8A-4147-A177-3AD203B41FA5}">
                      <a16:colId xmlns:a16="http://schemas.microsoft.com/office/drawing/2014/main" val="3857910420"/>
                    </a:ext>
                  </a:extLst>
                </a:gridCol>
                <a:gridCol w="834547">
                  <a:extLst>
                    <a:ext uri="{9D8B030D-6E8A-4147-A177-3AD203B41FA5}">
                      <a16:colId xmlns:a16="http://schemas.microsoft.com/office/drawing/2014/main" val="2458255873"/>
                    </a:ext>
                  </a:extLst>
                </a:gridCol>
                <a:gridCol w="834547">
                  <a:extLst>
                    <a:ext uri="{9D8B030D-6E8A-4147-A177-3AD203B41FA5}">
                      <a16:colId xmlns:a16="http://schemas.microsoft.com/office/drawing/2014/main" val="3743009222"/>
                    </a:ext>
                  </a:extLst>
                </a:gridCol>
                <a:gridCol w="1648229">
                  <a:extLst>
                    <a:ext uri="{9D8B030D-6E8A-4147-A177-3AD203B41FA5}">
                      <a16:colId xmlns:a16="http://schemas.microsoft.com/office/drawing/2014/main" val="1780798188"/>
                    </a:ext>
                  </a:extLst>
                </a:gridCol>
                <a:gridCol w="834547">
                  <a:extLst>
                    <a:ext uri="{9D8B030D-6E8A-4147-A177-3AD203B41FA5}">
                      <a16:colId xmlns:a16="http://schemas.microsoft.com/office/drawing/2014/main" val="3487971011"/>
                    </a:ext>
                  </a:extLst>
                </a:gridCol>
              </a:tblGrid>
              <a:tr h="144609">
                <a:tc gridSpan="9">
                  <a:txBody>
                    <a:bodyPr/>
                    <a:lstStyle/>
                    <a:p>
                      <a:pPr algn="ctr" fontAlgn="b"/>
                      <a:r>
                        <a:rPr lang="es-ES" sz="800" b="1" i="0" u="none" strike="noStrike">
                          <a:solidFill>
                            <a:srgbClr val="000000"/>
                          </a:solidFill>
                          <a:effectLst/>
                          <a:latin typeface="Calibri" panose="020F0502020204030204" pitchFamily="34" charset="0"/>
                        </a:rPr>
                        <a:t>RESULTADO GENERAL POR SUBSEDES ENERO- SEPTIEMBRE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3957380286"/>
                  </a:ext>
                </a:extLst>
              </a:tr>
              <a:tr h="253064">
                <a:tc rowSpan="2">
                  <a:txBody>
                    <a:bodyPr/>
                    <a:lstStyle/>
                    <a:p>
                      <a:pPr algn="ctr" fontAlgn="b"/>
                      <a:r>
                        <a:rPr lang="es-EC" sz="800" b="1" i="0" u="none" strike="noStrike">
                          <a:solidFill>
                            <a:srgbClr val="000000"/>
                          </a:solidFill>
                          <a:effectLst/>
                          <a:latin typeface="Calibri" panose="020F0502020204030204" pitchFamily="34" charset="0"/>
                        </a:rPr>
                        <a:t>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1" i="0" u="none" strike="noStrike">
                          <a:solidFill>
                            <a:srgbClr val="000000"/>
                          </a:solidFill>
                          <a:effectLst/>
                          <a:latin typeface="Calibri" panose="020F0502020204030204" pitchFamily="34" charset="0"/>
                        </a:rPr>
                        <a:t>PROVINCIA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ctr" fontAlgn="b"/>
                      <a:r>
                        <a:rPr lang="es-EC" sz="800" b="1" i="0" u="none" strike="noStrike">
                          <a:solidFill>
                            <a:srgbClr val="000000"/>
                          </a:solidFill>
                          <a:effectLst/>
                          <a:latin typeface="Calibri" panose="020F0502020204030204" pitchFamily="34" charset="0"/>
                        </a:rPr>
                        <a:t>AFILIACIONES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CC99"/>
                    </a:solidFill>
                  </a:tcPr>
                </a:tc>
                <a:tc>
                  <a:txBody>
                    <a:bodyPr/>
                    <a:lstStyle/>
                    <a:p>
                      <a:pPr algn="ctr" fontAlgn="b"/>
                      <a:r>
                        <a:rPr lang="es-EC" sz="800" b="1" i="0" u="none" strike="noStrike" dirty="0">
                          <a:solidFill>
                            <a:srgbClr val="000000"/>
                          </a:solidFill>
                          <a:effectLst/>
                          <a:latin typeface="Calibri" panose="020F0502020204030204" pitchFamily="34" charset="0"/>
                        </a:rPr>
                        <a:t>DESAFILIACIONES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B0F0"/>
                    </a:solidFill>
                  </a:tcPr>
                </a:tc>
                <a:tc>
                  <a:txBody>
                    <a:bodyPr/>
                    <a:lstStyle/>
                    <a:p>
                      <a:pPr algn="ctr" fontAlgn="b"/>
                      <a:r>
                        <a:rPr lang="es-EC" sz="800" b="1" i="0" u="none" strike="noStrike">
                          <a:solidFill>
                            <a:srgbClr val="000000"/>
                          </a:solidFill>
                          <a:effectLst/>
                          <a:latin typeface="Calibri" panose="020F0502020204030204" pitchFamily="34" charset="0"/>
                        </a:rPr>
                        <a:t>FALLECIDOS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C000"/>
                    </a:solidFill>
                  </a:tcPr>
                </a:tc>
                <a:tc>
                  <a:txBody>
                    <a:bodyPr/>
                    <a:lstStyle/>
                    <a:p>
                      <a:pPr algn="ctr" fontAlgn="b"/>
                      <a:r>
                        <a:rPr lang="es-EC" sz="800" b="1" i="0" u="none" strike="noStrike">
                          <a:solidFill>
                            <a:srgbClr val="000000"/>
                          </a:solidFill>
                          <a:effectLst/>
                          <a:latin typeface="Calibri" panose="020F0502020204030204" pitchFamily="34" charset="0"/>
                        </a:rPr>
                        <a:t>CUPON VACACIONAL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CC"/>
                    </a:solidFill>
                  </a:tcPr>
                </a:tc>
                <a:tc>
                  <a:txBody>
                    <a:bodyPr/>
                    <a:lstStyle/>
                    <a:p>
                      <a:pPr algn="ctr" fontAlgn="b"/>
                      <a:r>
                        <a:rPr lang="es-EC" sz="800" b="1" i="0" u="none" strike="noStrike">
                          <a:solidFill>
                            <a:srgbClr val="000000"/>
                          </a:solidFill>
                          <a:effectLst/>
                          <a:latin typeface="Calibri" panose="020F0502020204030204" pitchFamily="34" charset="0"/>
                        </a:rPr>
                        <a:t>AUTO. DESCUENTO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66FFFF"/>
                    </a:solidFill>
                  </a:tcPr>
                </a:tc>
                <a:tc>
                  <a:txBody>
                    <a:bodyPr/>
                    <a:lstStyle/>
                    <a:p>
                      <a:pPr algn="ctr" fontAlgn="b"/>
                      <a:r>
                        <a:rPr lang="es-EC" sz="800" b="1" i="0" u="none" strike="noStrike">
                          <a:solidFill>
                            <a:srgbClr val="000000"/>
                          </a:solidFill>
                          <a:effectLst/>
                          <a:latin typeface="Calibri" panose="020F0502020204030204" pitchFamily="34" charset="0"/>
                        </a:rPr>
                        <a:t>TRANSFERENCIAS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66"/>
                    </a:solidFill>
                  </a:tcPr>
                </a:tc>
                <a:tc>
                  <a:txBody>
                    <a:bodyPr/>
                    <a:lstStyle/>
                    <a:p>
                      <a:pPr algn="ctr" fontAlgn="b"/>
                      <a:r>
                        <a:rPr lang="es-EC" sz="800" b="1" i="0" u="none" strike="noStrike">
                          <a:solidFill>
                            <a:srgbClr val="000000"/>
                          </a:solidFill>
                          <a:effectLst/>
                          <a:latin typeface="Calibri" panose="020F0502020204030204" pitchFamily="34" charset="0"/>
                        </a:rPr>
                        <a:t>CARNETS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A9D08E"/>
                    </a:solidFill>
                  </a:tcPr>
                </a:tc>
                <a:extLst>
                  <a:ext uri="{0D108BD9-81ED-4DB2-BD59-A6C34878D82A}">
                    <a16:rowId xmlns:a16="http://schemas.microsoft.com/office/drawing/2014/main" val="2939757153"/>
                  </a:ext>
                </a:extLst>
              </a:tr>
              <a:tr h="144609">
                <a:tc vMerge="1">
                  <a:txBody>
                    <a:bodyPr/>
                    <a:lstStyle/>
                    <a:p>
                      <a:endParaRPr lang="es-EC"/>
                    </a:p>
                  </a:txBody>
                  <a:tcPr/>
                </a:tc>
                <a:tc>
                  <a:txBody>
                    <a:bodyPr/>
                    <a:lstStyle/>
                    <a:p>
                      <a:pPr algn="ctr" fontAlgn="ctr"/>
                      <a:r>
                        <a:rPr lang="es-EC" sz="8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s-EC" sz="800" b="1"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C99"/>
                    </a:solidFill>
                  </a:tcPr>
                </a:tc>
                <a:tc>
                  <a:txBody>
                    <a:bodyPr/>
                    <a:lstStyle/>
                    <a:p>
                      <a:pPr algn="ctr" fontAlgn="b"/>
                      <a:r>
                        <a:rPr lang="es-EC" sz="800" b="1"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s-EC" sz="800" b="1"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s-EC" sz="800" b="1"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99CC"/>
                    </a:solidFill>
                  </a:tcPr>
                </a:tc>
                <a:tc>
                  <a:txBody>
                    <a:bodyPr/>
                    <a:lstStyle/>
                    <a:p>
                      <a:pPr algn="ctr" fontAlgn="b"/>
                      <a:r>
                        <a:rPr lang="es-EC" sz="800" b="1"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66FFFF"/>
                    </a:solidFill>
                  </a:tcPr>
                </a:tc>
                <a:tc>
                  <a:txBody>
                    <a:bodyPr/>
                    <a:lstStyle/>
                    <a:p>
                      <a:pPr algn="ctr" fontAlgn="b"/>
                      <a:r>
                        <a:rPr lang="es-EC" sz="800" b="1" i="0" u="none" strike="noStrike">
                          <a:solidFill>
                            <a:srgbClr val="000000"/>
                          </a:solidFill>
                          <a:effectLst/>
                          <a:latin typeface="Calibri" panose="020F0502020204030204" pitchFamily="34" charset="0"/>
                        </a:rPr>
                        <a:t>CARNETIZA/TESORERIA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9966"/>
                    </a:solidFill>
                  </a:tcPr>
                </a:tc>
                <a:tc>
                  <a:txBody>
                    <a:bodyPr/>
                    <a:lstStyle/>
                    <a:p>
                      <a:pPr algn="ctr" fontAlgn="b"/>
                      <a:r>
                        <a:rPr lang="es-EC" sz="800" b="1"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1627426239"/>
                  </a:ext>
                </a:extLst>
              </a:tr>
              <a:tr h="144609">
                <a:tc>
                  <a:txBody>
                    <a:bodyPr/>
                    <a:lstStyle/>
                    <a:p>
                      <a:pPr algn="ctr" fontAlgn="ctr"/>
                      <a:r>
                        <a:rPr lang="es-EC" sz="800" b="1"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dirty="0">
                          <a:solidFill>
                            <a:srgbClr val="000000"/>
                          </a:solidFill>
                          <a:effectLst/>
                          <a:latin typeface="Calibri" panose="020F0502020204030204" pitchFamily="34" charset="0"/>
                        </a:rPr>
                        <a:t>ESMERALDAS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6110107"/>
                  </a:ext>
                </a:extLst>
              </a:tr>
              <a:tr h="144609">
                <a:tc>
                  <a:txBody>
                    <a:bodyPr/>
                    <a:lstStyle/>
                    <a:p>
                      <a:pPr algn="ctr" fontAlgn="ctr"/>
                      <a:r>
                        <a:rPr lang="es-EC" sz="800" b="1" i="0" u="none" strike="noStrike">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MANABI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9538108"/>
                  </a:ext>
                </a:extLst>
              </a:tr>
              <a:tr h="144609">
                <a:tc>
                  <a:txBody>
                    <a:bodyPr/>
                    <a:lstStyle/>
                    <a:p>
                      <a:pPr algn="ctr" fontAlgn="ctr"/>
                      <a:r>
                        <a:rPr lang="es-EC" sz="800" b="1" i="0" u="none" strike="noStrike">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SANTO DOMINGO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4913548"/>
                  </a:ext>
                </a:extLst>
              </a:tr>
              <a:tr h="144609">
                <a:tc>
                  <a:txBody>
                    <a:bodyPr/>
                    <a:lstStyle/>
                    <a:p>
                      <a:pPr algn="ctr" fontAlgn="ctr"/>
                      <a:r>
                        <a:rPr lang="es-EC" sz="800" b="1" i="0" u="none" strike="noStrike">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LOS RIOS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6006242"/>
                  </a:ext>
                </a:extLst>
              </a:tr>
              <a:tr h="144609">
                <a:tc>
                  <a:txBody>
                    <a:bodyPr/>
                    <a:lstStyle/>
                    <a:p>
                      <a:pPr algn="ctr" fontAlgn="ctr"/>
                      <a:r>
                        <a:rPr lang="es-EC" sz="800" b="1" i="0" u="none" strike="noStrike">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GUAYAS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2574972"/>
                  </a:ext>
                </a:extLst>
              </a:tr>
              <a:tr h="144609">
                <a:tc>
                  <a:txBody>
                    <a:bodyPr/>
                    <a:lstStyle/>
                    <a:p>
                      <a:pPr algn="ctr" fontAlgn="ctr"/>
                      <a:r>
                        <a:rPr lang="es-EC" sz="800" b="1" i="0" u="none" strike="noStrike">
                          <a:solidFill>
                            <a:srgbClr val="000000"/>
                          </a:solidFill>
                          <a:effectLst/>
                          <a:latin typeface="Calibri" panose="020F050202020403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SANTA ELENA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807506"/>
                  </a:ext>
                </a:extLst>
              </a:tr>
              <a:tr h="144609">
                <a:tc>
                  <a:txBody>
                    <a:bodyPr/>
                    <a:lstStyle/>
                    <a:p>
                      <a:pPr algn="ctr" fontAlgn="ctr"/>
                      <a:r>
                        <a:rPr lang="es-EC" sz="800" b="1" i="0" u="none" strike="noStrike">
                          <a:solidFill>
                            <a:srgbClr val="000000"/>
                          </a:solidFill>
                          <a:effectLst/>
                          <a:latin typeface="Calibri" panose="020F050202020403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EL ORO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884580"/>
                  </a:ext>
                </a:extLst>
              </a:tr>
              <a:tr h="144609">
                <a:tc>
                  <a:txBody>
                    <a:bodyPr/>
                    <a:lstStyle/>
                    <a:p>
                      <a:pPr algn="ctr" fontAlgn="ctr"/>
                      <a:r>
                        <a:rPr lang="es-EC" sz="800" b="1" i="0" u="none" strike="noStrike">
                          <a:solidFill>
                            <a:srgbClr val="000000"/>
                          </a:solidFill>
                          <a:effectLst/>
                          <a:latin typeface="Calibri" panose="020F050202020403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CARCHI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1208125"/>
                  </a:ext>
                </a:extLst>
              </a:tr>
              <a:tr h="144609">
                <a:tc>
                  <a:txBody>
                    <a:bodyPr/>
                    <a:lstStyle/>
                    <a:p>
                      <a:pPr algn="ctr" fontAlgn="ctr"/>
                      <a:r>
                        <a:rPr lang="es-EC" sz="800" b="1" i="0" u="none" strike="noStrike">
                          <a:solidFill>
                            <a:srgbClr val="000000"/>
                          </a:solidFill>
                          <a:effectLst/>
                          <a:latin typeface="Calibri" panose="020F050202020403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IMBABURA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50005480"/>
                  </a:ext>
                </a:extLst>
              </a:tr>
              <a:tr h="144609">
                <a:tc>
                  <a:txBody>
                    <a:bodyPr/>
                    <a:lstStyle/>
                    <a:p>
                      <a:pPr algn="ctr" fontAlgn="ctr"/>
                      <a:r>
                        <a:rPr lang="es-EC" sz="800" b="1" i="0" u="none" strike="noStrike">
                          <a:solidFill>
                            <a:srgbClr val="000000"/>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SEDE NACIONAL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107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182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604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2398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0561852"/>
                  </a:ext>
                </a:extLst>
              </a:tr>
              <a:tr h="144609">
                <a:tc>
                  <a:txBody>
                    <a:bodyPr/>
                    <a:lstStyle/>
                    <a:p>
                      <a:pPr algn="ctr" fontAlgn="ctr"/>
                      <a:r>
                        <a:rPr lang="es-EC" sz="800" b="1" i="0" u="none" strike="noStrike">
                          <a:solidFill>
                            <a:srgbClr val="000000"/>
                          </a:solidFill>
                          <a:effectLst/>
                          <a:latin typeface="Calibri" panose="020F050202020403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COTOPAXI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31291073"/>
                  </a:ext>
                </a:extLst>
              </a:tr>
              <a:tr h="144609">
                <a:tc>
                  <a:txBody>
                    <a:bodyPr/>
                    <a:lstStyle/>
                    <a:p>
                      <a:pPr algn="ctr" fontAlgn="ctr"/>
                      <a:r>
                        <a:rPr lang="es-EC" sz="800" b="1" i="0" u="none" strike="noStrike">
                          <a:solidFill>
                            <a:srgbClr val="000000"/>
                          </a:solidFill>
                          <a:effectLst/>
                          <a:latin typeface="Calibri" panose="020F050202020403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dirty="0">
                          <a:solidFill>
                            <a:srgbClr val="000000"/>
                          </a:solidFill>
                          <a:effectLst/>
                          <a:latin typeface="Calibri" panose="020F0502020204030204" pitchFamily="34" charset="0"/>
                        </a:rPr>
                        <a:t>TUNGURAHUA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418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9866933"/>
                  </a:ext>
                </a:extLst>
              </a:tr>
              <a:tr h="144609">
                <a:tc>
                  <a:txBody>
                    <a:bodyPr/>
                    <a:lstStyle/>
                    <a:p>
                      <a:pPr algn="ctr" fontAlgn="ctr"/>
                      <a:r>
                        <a:rPr lang="es-EC" sz="800" b="1" i="0" u="none" strike="noStrike">
                          <a:solidFill>
                            <a:srgbClr val="000000"/>
                          </a:solidFill>
                          <a:effectLst/>
                          <a:latin typeface="Calibri" panose="020F050202020403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CHIMBORAZO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616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0705317"/>
                  </a:ext>
                </a:extLst>
              </a:tr>
              <a:tr h="144609">
                <a:tc>
                  <a:txBody>
                    <a:bodyPr/>
                    <a:lstStyle/>
                    <a:p>
                      <a:pPr algn="ctr" fontAlgn="ctr"/>
                      <a:r>
                        <a:rPr lang="es-EC" sz="800" b="1" i="0" u="none" strike="noStrike">
                          <a:solidFill>
                            <a:srgbClr val="000000"/>
                          </a:solidFill>
                          <a:effectLst/>
                          <a:latin typeface="Calibri" panose="020F0502020204030204" pitchFamily="34" charset="0"/>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BOLIVAR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242846"/>
                  </a:ext>
                </a:extLst>
              </a:tr>
              <a:tr h="144609">
                <a:tc>
                  <a:txBody>
                    <a:bodyPr/>
                    <a:lstStyle/>
                    <a:p>
                      <a:pPr algn="ctr" fontAlgn="ctr"/>
                      <a:r>
                        <a:rPr lang="es-EC" sz="800" b="1" i="0" u="none" strike="noStrike">
                          <a:solidFill>
                            <a:srgbClr val="000000"/>
                          </a:solidFill>
                          <a:effectLst/>
                          <a:latin typeface="Calibri" panose="020F0502020204030204" pitchFamily="3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CAÑAR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7024129"/>
                  </a:ext>
                </a:extLst>
              </a:tr>
              <a:tr h="144609">
                <a:tc>
                  <a:txBody>
                    <a:bodyPr/>
                    <a:lstStyle/>
                    <a:p>
                      <a:pPr algn="ctr" fontAlgn="ctr"/>
                      <a:r>
                        <a:rPr lang="es-EC" sz="800" b="1" i="0" u="none" strike="noStrike">
                          <a:solidFill>
                            <a:srgbClr val="000000"/>
                          </a:solidFill>
                          <a:effectLst/>
                          <a:latin typeface="Calibri" panose="020F050202020403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AZUAY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542887"/>
                  </a:ext>
                </a:extLst>
              </a:tr>
              <a:tr h="144609">
                <a:tc>
                  <a:txBody>
                    <a:bodyPr/>
                    <a:lstStyle/>
                    <a:p>
                      <a:pPr algn="ctr" fontAlgn="ctr"/>
                      <a:r>
                        <a:rPr lang="es-EC" sz="800" b="1" i="0" u="none" strike="noStrike">
                          <a:solidFill>
                            <a:srgbClr val="000000"/>
                          </a:solidFill>
                          <a:effectLst/>
                          <a:latin typeface="Calibri" panose="020F0502020204030204" pitchFamily="34" charset="0"/>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LOJA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19985377"/>
                  </a:ext>
                </a:extLst>
              </a:tr>
              <a:tr h="144609">
                <a:tc>
                  <a:txBody>
                    <a:bodyPr/>
                    <a:lstStyle/>
                    <a:p>
                      <a:pPr algn="ctr" fontAlgn="ctr"/>
                      <a:r>
                        <a:rPr lang="es-EC" sz="800" b="1" i="0" u="none" strike="noStrike">
                          <a:solidFill>
                            <a:srgbClr val="000000"/>
                          </a:solidFill>
                          <a:effectLst/>
                          <a:latin typeface="Calibri" panose="020F0502020204030204" pitchFamily="34" charset="0"/>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SUCUMBIOS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6933143"/>
                  </a:ext>
                </a:extLst>
              </a:tr>
              <a:tr h="144609">
                <a:tc>
                  <a:txBody>
                    <a:bodyPr/>
                    <a:lstStyle/>
                    <a:p>
                      <a:pPr algn="ctr" fontAlgn="ctr"/>
                      <a:r>
                        <a:rPr lang="es-EC" sz="800" b="1" i="0" u="none" strike="noStrike">
                          <a:solidFill>
                            <a:srgbClr val="000000"/>
                          </a:solidFill>
                          <a:effectLst/>
                          <a:latin typeface="Calibri" panose="020F0502020204030204" pitchFamily="34" charset="0"/>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NAPO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7670411"/>
                  </a:ext>
                </a:extLst>
              </a:tr>
              <a:tr h="144609">
                <a:tc>
                  <a:txBody>
                    <a:bodyPr/>
                    <a:lstStyle/>
                    <a:p>
                      <a:pPr algn="ctr" fontAlgn="ctr"/>
                      <a:r>
                        <a:rPr lang="es-EC" sz="800" b="1" i="0" u="none" strike="noStrike">
                          <a:solidFill>
                            <a:srgbClr val="000000"/>
                          </a:solidFill>
                          <a:effectLst/>
                          <a:latin typeface="Calibri" panose="020F050202020403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ORELLANA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3401787"/>
                  </a:ext>
                </a:extLst>
              </a:tr>
              <a:tr h="144609">
                <a:tc>
                  <a:txBody>
                    <a:bodyPr/>
                    <a:lstStyle/>
                    <a:p>
                      <a:pPr algn="ctr" fontAlgn="ctr"/>
                      <a:r>
                        <a:rPr lang="es-EC" sz="800" b="1" i="0" u="none" strike="noStrike">
                          <a:solidFill>
                            <a:srgbClr val="000000"/>
                          </a:solidFill>
                          <a:effectLst/>
                          <a:latin typeface="Calibri" panose="020F0502020204030204" pitchFamily="34" charset="0"/>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PASTAZA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366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3467293"/>
                  </a:ext>
                </a:extLst>
              </a:tr>
              <a:tr h="144609">
                <a:tc>
                  <a:txBody>
                    <a:bodyPr/>
                    <a:lstStyle/>
                    <a:p>
                      <a:pPr algn="ctr" fontAlgn="ctr"/>
                      <a:r>
                        <a:rPr lang="es-EC" sz="800" b="1" i="0" u="none" strike="noStrike">
                          <a:solidFill>
                            <a:srgbClr val="000000"/>
                          </a:solidFill>
                          <a:effectLst/>
                          <a:latin typeface="Calibri" panose="020F0502020204030204" pitchFamily="34" charset="0"/>
                        </a:rPr>
                        <a:t>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MORONA SANTIAGO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675768"/>
                  </a:ext>
                </a:extLst>
              </a:tr>
              <a:tr h="144609">
                <a:tc>
                  <a:txBody>
                    <a:bodyPr/>
                    <a:lstStyle/>
                    <a:p>
                      <a:pPr algn="ctr" fontAlgn="ctr"/>
                      <a:r>
                        <a:rPr lang="es-EC" sz="800" b="1" i="0" u="none" strike="noStrike">
                          <a:solidFill>
                            <a:srgbClr val="000000"/>
                          </a:solidFill>
                          <a:effectLst/>
                          <a:latin typeface="Calibri" panose="020F050202020403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ZAMORA CHINCHIPE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119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1060554"/>
                  </a:ext>
                </a:extLst>
              </a:tr>
              <a:tr h="144609">
                <a:tc>
                  <a:txBody>
                    <a:bodyPr/>
                    <a:lstStyle/>
                    <a:p>
                      <a:pPr algn="ctr" fontAlgn="ctr"/>
                      <a:r>
                        <a:rPr lang="es-EC" sz="8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GALAPAGOS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2158773"/>
                  </a:ext>
                </a:extLst>
              </a:tr>
              <a:tr h="144609">
                <a:tc>
                  <a:txBody>
                    <a:bodyPr/>
                    <a:lstStyle/>
                    <a:p>
                      <a:pPr algn="ctr" fontAlgn="ctr"/>
                      <a:r>
                        <a:rPr lang="es-EC" sz="800" b="1" i="0" u="none" strike="noStrike">
                          <a:solidFill>
                            <a:srgbClr val="000000"/>
                          </a:solidFill>
                          <a:effectLst/>
                          <a:latin typeface="Calibri" panose="020F0502020204030204" pitchFamily="3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s-EC" sz="800" b="1" i="0" u="none" strike="noStrike">
                          <a:solidFill>
                            <a:srgbClr val="000000"/>
                          </a:solidFill>
                          <a:effectLst/>
                          <a:latin typeface="Calibri" panose="020F0502020204030204" pitchFamily="34" charset="0"/>
                        </a:rPr>
                        <a:t>PICHINCHA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C" sz="800" b="0" i="0" u="none" strike="noStrike">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0" i="0" u="none" strike="noStrike">
                          <a:solidFill>
                            <a:srgbClr val="000000"/>
                          </a:solidFill>
                          <a:effectLst/>
                          <a:latin typeface="Calibri" panose="020F050202020403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EC" sz="800" b="0" i="0" u="none" strike="noStrike">
                          <a:solidFill>
                            <a:srgbClr val="000000"/>
                          </a:solidFill>
                          <a:effectLst/>
                          <a:latin typeface="Calibri" panose="020F0502020204030204" pitchFamily="34" charset="0"/>
                        </a:rPr>
                        <a:t>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0170037"/>
                  </a:ext>
                </a:extLst>
              </a:tr>
              <a:tr h="144609">
                <a:tc>
                  <a:txBody>
                    <a:bodyPr/>
                    <a:lstStyle/>
                    <a:p>
                      <a:pPr algn="l" fontAlgn="b"/>
                      <a:r>
                        <a:rPr lang="es-EC"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EC" sz="800" b="1" i="0" u="none" strike="noStrike">
                          <a:solidFill>
                            <a:srgbClr val="000000"/>
                          </a:solidFill>
                          <a:effectLst/>
                          <a:latin typeface="Calibri" panose="020F0502020204030204" pitchFamily="34" charset="0"/>
                        </a:rPr>
                        <a:t>TOTAL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1" i="0" u="none" strike="noStrike">
                          <a:solidFill>
                            <a:srgbClr val="203764"/>
                          </a:solidFill>
                          <a:effectLst/>
                          <a:latin typeface="Calibri" panose="020F0502020204030204" pitchFamily="34" charset="0"/>
                        </a:rPr>
                        <a:t>521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1" i="0" u="none" strike="noStrike">
                          <a:solidFill>
                            <a:srgbClr val="203764"/>
                          </a:solidFill>
                          <a:effectLst/>
                          <a:latin typeface="Calibri" panose="020F0502020204030204" pitchFamily="34" charset="0"/>
                        </a:rPr>
                        <a:t>396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1" i="0" u="none" strike="noStrike">
                          <a:solidFill>
                            <a:srgbClr val="203764"/>
                          </a:solidFill>
                          <a:effectLst/>
                          <a:latin typeface="Calibri" panose="020F050202020403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1" i="0" u="none" strike="noStrike">
                          <a:solidFill>
                            <a:srgbClr val="203764"/>
                          </a:solidFill>
                          <a:effectLst/>
                          <a:latin typeface="Calibri" panose="020F0502020204030204" pitchFamily="34" charset="0"/>
                        </a:rPr>
                        <a:t>190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1" i="0" u="none" strike="noStrike">
                          <a:solidFill>
                            <a:srgbClr val="203764"/>
                          </a:solidFill>
                          <a:effectLst/>
                          <a:latin typeface="Calibri" panose="020F0502020204030204" pitchFamily="34" charset="0"/>
                        </a:rPr>
                        <a:t>532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1" i="0" u="none" strike="noStrike" dirty="0">
                          <a:solidFill>
                            <a:srgbClr val="203764"/>
                          </a:solidFill>
                          <a:effectLst/>
                          <a:latin typeface="Calibri" panose="020F0502020204030204" pitchFamily="34" charset="0"/>
                        </a:rPr>
                        <a:t>1135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C" sz="800" b="1" i="0" u="none" strike="noStrike" dirty="0">
                          <a:solidFill>
                            <a:srgbClr val="203764"/>
                          </a:solidFill>
                          <a:effectLst/>
                          <a:latin typeface="Calibri" panose="020F0502020204030204" pitchFamily="34" charset="0"/>
                        </a:rPr>
                        <a:t>5610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96679068"/>
                  </a:ext>
                </a:extLst>
              </a:tr>
            </a:tbl>
          </a:graphicData>
        </a:graphic>
      </p:graphicFrame>
    </p:spTree>
    <p:extLst>
      <p:ext uri="{BB962C8B-B14F-4D97-AF65-F5344CB8AC3E}">
        <p14:creationId xmlns:p14="http://schemas.microsoft.com/office/powerpoint/2010/main" val="4237775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C92835-867E-419E-B4A9-8D289B3CA921}"/>
              </a:ext>
            </a:extLst>
          </p:cNvPr>
          <p:cNvSpPr>
            <a:spLocks noGrp="1"/>
          </p:cNvSpPr>
          <p:nvPr>
            <p:ph type="title"/>
          </p:nvPr>
        </p:nvSpPr>
        <p:spPr>
          <a:xfrm>
            <a:off x="1198009" y="348661"/>
            <a:ext cx="10287001" cy="618565"/>
          </a:xfrm>
        </p:spPr>
        <p:txBody>
          <a:bodyPr vert="horz" lIns="91440" tIns="45720" rIns="91440" bIns="45720" rtlCol="0" anchor="ctr">
            <a:noAutofit/>
          </a:bodyPr>
          <a:lstStyle/>
          <a:p>
            <a:pPr algn="ctr"/>
            <a:r>
              <a:rPr lang="es-ES" sz="3200" dirty="0">
                <a:latin typeface="Helvetica LT Std" panose="020B0504020202020204" pitchFamily="34" charset="0"/>
              </a:rPr>
              <a:t>VISITAS A SUBSEDES PROVINCIALES</a:t>
            </a:r>
            <a:endParaRPr lang="es-EC" sz="3200" dirty="0">
              <a:latin typeface="Helvetica LT Std" panose="020B0504020202020204" pitchFamily="34" charset="0"/>
            </a:endParaRPr>
          </a:p>
        </p:txBody>
      </p:sp>
      <p:sp>
        <p:nvSpPr>
          <p:cNvPr id="7" name="CuadroTexto 6">
            <a:extLst>
              <a:ext uri="{FF2B5EF4-FFF2-40B4-BE49-F238E27FC236}">
                <a16:creationId xmlns:a16="http://schemas.microsoft.com/office/drawing/2014/main" id="{4F13ED4C-C00D-AE30-6373-B1BE2043405F}"/>
              </a:ext>
            </a:extLst>
          </p:cNvPr>
          <p:cNvSpPr txBox="1"/>
          <p:nvPr/>
        </p:nvSpPr>
        <p:spPr>
          <a:xfrm>
            <a:off x="1322024" y="1356083"/>
            <a:ext cx="9397388" cy="107721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 importante mencionar que las campañas de socialización de beneficios y carnetización, cuando se planifican de manera anticipada y coordinada con los Directivos Provinciales, se obtienen resultados positivos para la institución. A continuación, se detalla el resultado final de las carnetizaciones realizadas de enero a septiembre 2024:</a:t>
            </a:r>
            <a:endParaRPr kumimoji="0" lang="es-EC"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6" name="Tabla 5">
            <a:extLst>
              <a:ext uri="{FF2B5EF4-FFF2-40B4-BE49-F238E27FC236}">
                <a16:creationId xmlns:a16="http://schemas.microsoft.com/office/drawing/2014/main" id="{52A840E4-0C3D-ED85-B0D2-FCCC0D78557E}"/>
              </a:ext>
            </a:extLst>
          </p:cNvPr>
          <p:cNvGraphicFramePr>
            <a:graphicFrameLocks noGrp="1"/>
          </p:cNvGraphicFramePr>
          <p:nvPr/>
        </p:nvGraphicFramePr>
        <p:xfrm>
          <a:off x="1085849" y="2667794"/>
          <a:ext cx="10020302" cy="3346141"/>
        </p:xfrm>
        <a:graphic>
          <a:graphicData uri="http://schemas.openxmlformats.org/drawingml/2006/table">
            <a:tbl>
              <a:tblPr/>
              <a:tblGrid>
                <a:gridCol w="1091163">
                  <a:extLst>
                    <a:ext uri="{9D8B030D-6E8A-4147-A177-3AD203B41FA5}">
                      <a16:colId xmlns:a16="http://schemas.microsoft.com/office/drawing/2014/main" val="4178192744"/>
                    </a:ext>
                  </a:extLst>
                </a:gridCol>
                <a:gridCol w="1056271">
                  <a:extLst>
                    <a:ext uri="{9D8B030D-6E8A-4147-A177-3AD203B41FA5}">
                      <a16:colId xmlns:a16="http://schemas.microsoft.com/office/drawing/2014/main" val="1687476277"/>
                    </a:ext>
                  </a:extLst>
                </a:gridCol>
                <a:gridCol w="1513037">
                  <a:extLst>
                    <a:ext uri="{9D8B030D-6E8A-4147-A177-3AD203B41FA5}">
                      <a16:colId xmlns:a16="http://schemas.microsoft.com/office/drawing/2014/main" val="886772772"/>
                    </a:ext>
                  </a:extLst>
                </a:gridCol>
                <a:gridCol w="710525">
                  <a:extLst>
                    <a:ext uri="{9D8B030D-6E8A-4147-A177-3AD203B41FA5}">
                      <a16:colId xmlns:a16="http://schemas.microsoft.com/office/drawing/2014/main" val="485718386"/>
                    </a:ext>
                  </a:extLst>
                </a:gridCol>
                <a:gridCol w="647085">
                  <a:extLst>
                    <a:ext uri="{9D8B030D-6E8A-4147-A177-3AD203B41FA5}">
                      <a16:colId xmlns:a16="http://schemas.microsoft.com/office/drawing/2014/main" val="1136423476"/>
                    </a:ext>
                  </a:extLst>
                </a:gridCol>
                <a:gridCol w="865952">
                  <a:extLst>
                    <a:ext uri="{9D8B030D-6E8A-4147-A177-3AD203B41FA5}">
                      <a16:colId xmlns:a16="http://schemas.microsoft.com/office/drawing/2014/main" val="3043001233"/>
                    </a:ext>
                  </a:extLst>
                </a:gridCol>
                <a:gridCol w="685149">
                  <a:extLst>
                    <a:ext uri="{9D8B030D-6E8A-4147-A177-3AD203B41FA5}">
                      <a16:colId xmlns:a16="http://schemas.microsoft.com/office/drawing/2014/main" val="3745766597"/>
                    </a:ext>
                  </a:extLst>
                </a:gridCol>
                <a:gridCol w="659773">
                  <a:extLst>
                    <a:ext uri="{9D8B030D-6E8A-4147-A177-3AD203B41FA5}">
                      <a16:colId xmlns:a16="http://schemas.microsoft.com/office/drawing/2014/main" val="1742213945"/>
                    </a:ext>
                  </a:extLst>
                </a:gridCol>
                <a:gridCol w="710525">
                  <a:extLst>
                    <a:ext uri="{9D8B030D-6E8A-4147-A177-3AD203B41FA5}">
                      <a16:colId xmlns:a16="http://schemas.microsoft.com/office/drawing/2014/main" val="2148630775"/>
                    </a:ext>
                  </a:extLst>
                </a:gridCol>
                <a:gridCol w="748588">
                  <a:extLst>
                    <a:ext uri="{9D8B030D-6E8A-4147-A177-3AD203B41FA5}">
                      <a16:colId xmlns:a16="http://schemas.microsoft.com/office/drawing/2014/main" val="4263993624"/>
                    </a:ext>
                  </a:extLst>
                </a:gridCol>
                <a:gridCol w="647085">
                  <a:extLst>
                    <a:ext uri="{9D8B030D-6E8A-4147-A177-3AD203B41FA5}">
                      <a16:colId xmlns:a16="http://schemas.microsoft.com/office/drawing/2014/main" val="2069357024"/>
                    </a:ext>
                  </a:extLst>
                </a:gridCol>
                <a:gridCol w="685149">
                  <a:extLst>
                    <a:ext uri="{9D8B030D-6E8A-4147-A177-3AD203B41FA5}">
                      <a16:colId xmlns:a16="http://schemas.microsoft.com/office/drawing/2014/main" val="2703889086"/>
                    </a:ext>
                  </a:extLst>
                </a:gridCol>
              </a:tblGrid>
              <a:tr h="478021">
                <a:tc>
                  <a:txBody>
                    <a:bodyPr/>
                    <a:lstStyle/>
                    <a:p>
                      <a:pPr algn="ctr" fontAlgn="b"/>
                      <a:r>
                        <a:rPr lang="es-EC" sz="1100" b="1" i="0" u="none" strike="noStrike">
                          <a:solidFill>
                            <a:srgbClr val="000000"/>
                          </a:solidFill>
                          <a:effectLst/>
                          <a:latin typeface="Calibri" panose="020F0502020204030204" pitchFamily="34" charset="0"/>
                        </a:rPr>
                        <a:t>PROVINCIA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s-EC" sz="1100" b="1" i="0" u="none" strike="noStrike">
                          <a:solidFill>
                            <a:srgbClr val="000000"/>
                          </a:solidFill>
                          <a:effectLst/>
                          <a:latin typeface="Calibri" panose="020F0502020204030204" pitchFamily="34" charset="0"/>
                        </a:rPr>
                        <a:t>CIUDAD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s-EC" sz="1100" b="1" i="0" u="none" strike="noStrike">
                          <a:solidFill>
                            <a:srgbClr val="000000"/>
                          </a:solidFill>
                          <a:effectLst/>
                          <a:latin typeface="Calibri" panose="020F0502020204030204" pitchFamily="34" charset="0"/>
                        </a:rPr>
                        <a:t>LUGAR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s-EC" sz="1100" b="1" i="0" u="none" strike="noStrike">
                          <a:solidFill>
                            <a:srgbClr val="000000"/>
                          </a:solidFill>
                          <a:effectLst/>
                          <a:latin typeface="Calibri" panose="020F0502020204030204" pitchFamily="34" charset="0"/>
                        </a:rPr>
                        <a:t>SOCIOS NUEVOS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s-EC" sz="1100" b="1" i="0" u="none" strike="noStrike">
                          <a:solidFill>
                            <a:srgbClr val="000000"/>
                          </a:solidFill>
                          <a:effectLst/>
                          <a:latin typeface="Calibri" panose="020F0502020204030204" pitchFamily="34" charset="0"/>
                        </a:rPr>
                        <a:t>VALOR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s-EC" sz="1100" b="1" i="0" u="none" strike="noStrike">
                          <a:solidFill>
                            <a:srgbClr val="000000"/>
                          </a:solidFill>
                          <a:effectLst/>
                          <a:latin typeface="Calibri" panose="020F0502020204030204" pitchFamily="34" charset="0"/>
                        </a:rPr>
                        <a:t>AUT. DESCUENTOS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s-EC" sz="1100" b="1" i="0" u="none" strike="noStrike">
                          <a:solidFill>
                            <a:srgbClr val="000000"/>
                          </a:solidFill>
                          <a:effectLst/>
                          <a:latin typeface="Calibri" panose="020F0502020204030204" pitchFamily="34" charset="0"/>
                        </a:rPr>
                        <a:t>VALOR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s-EC" sz="1100" b="1" i="0" u="none" strike="noStrike">
                          <a:solidFill>
                            <a:srgbClr val="000000"/>
                          </a:solidFill>
                          <a:effectLst/>
                          <a:latin typeface="Calibri" panose="020F0502020204030204" pitchFamily="34" charset="0"/>
                        </a:rPr>
                        <a:t>CARNETS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EC" sz="1100" b="1" i="0" u="none" strike="noStrike">
                          <a:solidFill>
                            <a:srgbClr val="000000"/>
                          </a:solidFill>
                          <a:effectLst/>
                          <a:latin typeface="Calibri" panose="020F0502020204030204" pitchFamily="34" charset="0"/>
                        </a:rPr>
                        <a:t>VALOR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EC" sz="1100" b="1" i="0" u="none" strike="noStrike">
                          <a:solidFill>
                            <a:srgbClr val="000000"/>
                          </a:solidFill>
                          <a:effectLst/>
                          <a:latin typeface="Calibri" panose="020F0502020204030204" pitchFamily="34" charset="0"/>
                        </a:rPr>
                        <a:t>TRANSFERENCIAS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b"/>
                      <a:r>
                        <a:rPr lang="es-EC" sz="1100" b="1" i="0" u="none" strike="noStrike">
                          <a:solidFill>
                            <a:srgbClr val="000000"/>
                          </a:solidFill>
                          <a:effectLst/>
                          <a:latin typeface="Calibri" panose="020F0502020204030204" pitchFamily="34" charset="0"/>
                        </a:rPr>
                        <a:t>VALOR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b"/>
                      <a:r>
                        <a:rPr lang="es-EC" sz="1100" b="1" i="0" u="none" strike="noStrike">
                          <a:solidFill>
                            <a:srgbClr val="000000"/>
                          </a:solidFill>
                          <a:effectLst/>
                          <a:latin typeface="Calibri" panose="020F050202020403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454299959"/>
                  </a:ext>
                </a:extLst>
              </a:tr>
              <a:tr h="239010">
                <a:tc>
                  <a:txBody>
                    <a:bodyPr/>
                    <a:lstStyle/>
                    <a:p>
                      <a:pPr algn="l" fontAlgn="b"/>
                      <a:r>
                        <a:rPr lang="es-EC" sz="1100" b="0" i="0" u="none" strike="noStrike">
                          <a:solidFill>
                            <a:srgbClr val="000000"/>
                          </a:solidFill>
                          <a:effectLst/>
                          <a:latin typeface="Calibri" panose="020F0502020204030204" pitchFamily="34" charset="0"/>
                        </a:rPr>
                        <a:t>LOJA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LOJA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COMANDO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$9,90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$4,95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$78,00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$92,85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9647949"/>
                  </a:ext>
                </a:extLst>
              </a:tr>
              <a:tr h="239010">
                <a:tc>
                  <a:txBody>
                    <a:bodyPr/>
                    <a:lstStyle/>
                    <a:p>
                      <a:pPr algn="l" fontAlgn="b"/>
                      <a:r>
                        <a:rPr lang="es-EC" sz="1100" b="0" i="0" u="none" strike="noStrike">
                          <a:solidFill>
                            <a:srgbClr val="000000"/>
                          </a:solidFill>
                          <a:effectLst/>
                          <a:latin typeface="Calibri" panose="020F0502020204030204" pitchFamily="34" charset="0"/>
                        </a:rPr>
                        <a:t>ZAMORA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ZAMORA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COMANDO Y COMPLEJO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$24,75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$39,60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$183,00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$247,35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6890591"/>
                  </a:ext>
                </a:extLst>
              </a:tr>
              <a:tr h="239010">
                <a:tc>
                  <a:txBody>
                    <a:bodyPr/>
                    <a:lstStyle/>
                    <a:p>
                      <a:pPr algn="l" fontAlgn="b"/>
                      <a:r>
                        <a:rPr lang="es-EC" sz="1100" b="0" i="0" u="none" strike="noStrike" dirty="0">
                          <a:solidFill>
                            <a:srgbClr val="000000"/>
                          </a:solidFill>
                          <a:effectLst/>
                          <a:latin typeface="Calibri" panose="020F0502020204030204" pitchFamily="34" charset="0"/>
                        </a:rPr>
                        <a:t>PASTAZA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PUYO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COMANDO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$44,55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$643,50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320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$1.120,00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$1.808,05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64757603"/>
                  </a:ext>
                </a:extLst>
              </a:tr>
              <a:tr h="239010">
                <a:tc>
                  <a:txBody>
                    <a:bodyPr/>
                    <a:lstStyle/>
                    <a:p>
                      <a:pPr algn="l" fontAlgn="b"/>
                      <a:r>
                        <a:rPr lang="es-EC" sz="1100" b="0" i="0" u="none" strike="noStrike">
                          <a:solidFill>
                            <a:srgbClr val="000000"/>
                          </a:solidFill>
                          <a:effectLst/>
                          <a:latin typeface="Calibri" panose="020F0502020204030204" pitchFamily="34" charset="0"/>
                        </a:rPr>
                        <a:t>MORONA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MACAS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COMANDO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$29,70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$554,40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$399,00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$983,10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48467941"/>
                  </a:ext>
                </a:extLst>
              </a:tr>
              <a:tr h="239010">
                <a:tc>
                  <a:txBody>
                    <a:bodyPr/>
                    <a:lstStyle/>
                    <a:p>
                      <a:pPr algn="l" fontAlgn="b"/>
                      <a:r>
                        <a:rPr lang="es-EC" sz="1100" b="0" i="0" u="none" strike="noStrike">
                          <a:solidFill>
                            <a:srgbClr val="000000"/>
                          </a:solidFill>
                          <a:effectLst/>
                          <a:latin typeface="Calibri" panose="020F0502020204030204" pitchFamily="34" charset="0"/>
                        </a:rPr>
                        <a:t>NAPO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TENA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COMANDO Y EFP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$19,80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$279,30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$203,00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$49,50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$551,60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85610246"/>
                  </a:ext>
                </a:extLst>
              </a:tr>
              <a:tr h="239010">
                <a:tc>
                  <a:txBody>
                    <a:bodyPr/>
                    <a:lstStyle/>
                    <a:p>
                      <a:pPr algn="l" fontAlgn="b"/>
                      <a:r>
                        <a:rPr lang="es-EC" sz="1100" b="0" i="0" u="none" strike="noStrike">
                          <a:solidFill>
                            <a:srgbClr val="000000"/>
                          </a:solidFill>
                          <a:effectLst/>
                          <a:latin typeface="Calibri" panose="020F0502020204030204" pitchFamily="34" charset="0"/>
                        </a:rPr>
                        <a:t>PICHINCHA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UPMA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EFP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$90,70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$24,90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$115,60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5391928"/>
                  </a:ext>
                </a:extLst>
              </a:tr>
              <a:tr h="239010">
                <a:tc>
                  <a:txBody>
                    <a:bodyPr/>
                    <a:lstStyle/>
                    <a:p>
                      <a:pPr algn="l" fontAlgn="b"/>
                      <a:r>
                        <a:rPr lang="es-EC" sz="1100" b="0" i="0" u="none" strike="noStrike" dirty="0">
                          <a:solidFill>
                            <a:srgbClr val="000000"/>
                          </a:solidFill>
                          <a:effectLst/>
                          <a:latin typeface="Calibri" panose="020F0502020204030204" pitchFamily="34" charset="0"/>
                        </a:rPr>
                        <a:t>SUCUMBÍOS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LAGO AGRIO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COMANDO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$24,75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$837,00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$619,50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$64,35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$1.545,60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0182870"/>
                  </a:ext>
                </a:extLst>
              </a:tr>
              <a:tr h="239010">
                <a:tc>
                  <a:txBody>
                    <a:bodyPr/>
                    <a:lstStyle/>
                    <a:p>
                      <a:pPr algn="l" fontAlgn="b"/>
                      <a:r>
                        <a:rPr lang="es-EC" sz="1100" b="0" i="0" u="none" strike="noStrike">
                          <a:solidFill>
                            <a:srgbClr val="000000"/>
                          </a:solidFill>
                          <a:effectLst/>
                          <a:latin typeface="Calibri" panose="020F0502020204030204" pitchFamily="34" charset="0"/>
                        </a:rPr>
                        <a:t>ORELLANA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COCA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dirty="0">
                          <a:solidFill>
                            <a:srgbClr val="000000"/>
                          </a:solidFill>
                          <a:effectLst/>
                          <a:latin typeface="Calibri" panose="020F0502020204030204" pitchFamily="34" charset="0"/>
                        </a:rPr>
                        <a:t>COMANDO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dirty="0">
                          <a:solidFill>
                            <a:srgbClr val="000000"/>
                          </a:solidFill>
                          <a:effectLst/>
                          <a:latin typeface="Calibri" panose="020F050202020403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$54,45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$272,25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$343,00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$54,45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$724,15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0547571"/>
                  </a:ext>
                </a:extLst>
              </a:tr>
              <a:tr h="239010">
                <a:tc>
                  <a:txBody>
                    <a:bodyPr/>
                    <a:lstStyle/>
                    <a:p>
                      <a:pPr algn="l" fontAlgn="b"/>
                      <a:r>
                        <a:rPr lang="es-EC" sz="1100" b="0" i="0" u="none" strike="noStrike" dirty="0">
                          <a:solidFill>
                            <a:srgbClr val="000000"/>
                          </a:solidFill>
                          <a:effectLst/>
                          <a:latin typeface="Calibri" panose="020F0502020204030204" pitchFamily="34" charset="0"/>
                        </a:rPr>
                        <a:t>GALÁPAGOS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SANTA CRUZ</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COMANDO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$14,85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$153,45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$87,50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$99,00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$354,80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83909467"/>
                  </a:ext>
                </a:extLst>
              </a:tr>
              <a:tr h="239010">
                <a:tc>
                  <a:txBody>
                    <a:bodyPr/>
                    <a:lstStyle/>
                    <a:p>
                      <a:pPr algn="l" fontAlgn="b"/>
                      <a:r>
                        <a:rPr lang="es-EC" sz="1100" b="0" i="0" u="none" strike="noStrike">
                          <a:solidFill>
                            <a:srgbClr val="000000"/>
                          </a:solidFill>
                          <a:effectLst/>
                          <a:latin typeface="Calibri" panose="020F0502020204030204" pitchFamily="34" charset="0"/>
                        </a:rPr>
                        <a:t>CHIMBORAZO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RIOBAMBA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COMANDO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$39,60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$955,35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360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$1.080,00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$480,65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$2.555,60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6639267"/>
                  </a:ext>
                </a:extLst>
              </a:tr>
              <a:tr h="239010">
                <a:tc>
                  <a:txBody>
                    <a:bodyPr/>
                    <a:lstStyle/>
                    <a:p>
                      <a:pPr algn="l" fontAlgn="b"/>
                      <a:r>
                        <a:rPr lang="es-EC" sz="1100" b="0" i="0" u="none" strike="noStrike">
                          <a:solidFill>
                            <a:srgbClr val="000000"/>
                          </a:solidFill>
                          <a:effectLst/>
                          <a:latin typeface="Calibri" panose="020F0502020204030204" pitchFamily="34" charset="0"/>
                        </a:rPr>
                        <a:t>ZAMORA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ZAMORA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COMANDO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$52,50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$159,95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$212,45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4683495"/>
                  </a:ext>
                </a:extLst>
              </a:tr>
              <a:tr h="239010">
                <a:tc>
                  <a:txBody>
                    <a:bodyPr/>
                    <a:lstStyle/>
                    <a:p>
                      <a:pPr algn="l" fontAlgn="b"/>
                      <a:r>
                        <a:rPr lang="es-EC" sz="1100" b="0" i="0" u="none" strike="noStrike">
                          <a:solidFill>
                            <a:srgbClr val="000000"/>
                          </a:solidFill>
                          <a:effectLst/>
                          <a:latin typeface="Calibri" panose="020F0502020204030204" pitchFamily="34" charset="0"/>
                        </a:rPr>
                        <a:t>ZAMORA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YANTZAZA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EC" sz="1100" b="0" i="0" u="none" strike="noStrike">
                          <a:solidFill>
                            <a:srgbClr val="000000"/>
                          </a:solidFill>
                          <a:effectLst/>
                          <a:latin typeface="Calibri" panose="020F0502020204030204" pitchFamily="34" charset="0"/>
                        </a:rPr>
                        <a:t>UPC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$3,50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a:solidFill>
                            <a:srgbClr val="000000"/>
                          </a:solidFill>
                          <a:effectLst/>
                          <a:latin typeface="Calibri" panose="020F050202020403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C" sz="1100" b="0" i="0" u="none" strike="noStrike" dirty="0">
                          <a:solidFill>
                            <a:srgbClr val="000000"/>
                          </a:solidFill>
                          <a:effectLst/>
                          <a:latin typeface="Calibri" panose="020F0502020204030204" pitchFamily="34" charset="0"/>
                        </a:rPr>
                        <a:t>$3,50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280071"/>
                  </a:ext>
                </a:extLst>
              </a:tr>
            </a:tbl>
          </a:graphicData>
        </a:graphic>
      </p:graphicFrame>
    </p:spTree>
    <p:extLst>
      <p:ext uri="{BB962C8B-B14F-4D97-AF65-F5344CB8AC3E}">
        <p14:creationId xmlns:p14="http://schemas.microsoft.com/office/powerpoint/2010/main" val="3165063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EB164D-4B2C-6AE4-7B9C-2C8481916EAB}"/>
              </a:ext>
            </a:extLst>
          </p:cNvPr>
          <p:cNvSpPr>
            <a:spLocks noGrp="1"/>
          </p:cNvSpPr>
          <p:nvPr>
            <p:ph type="ctrTitle"/>
          </p:nvPr>
        </p:nvSpPr>
        <p:spPr/>
        <p:txBody>
          <a:bodyPr/>
          <a:lstStyle/>
          <a:p>
            <a:endParaRPr lang="es-EC"/>
          </a:p>
        </p:txBody>
      </p:sp>
      <p:sp>
        <p:nvSpPr>
          <p:cNvPr id="3" name="Subtítulo 2">
            <a:extLst>
              <a:ext uri="{FF2B5EF4-FFF2-40B4-BE49-F238E27FC236}">
                <a16:creationId xmlns:a16="http://schemas.microsoft.com/office/drawing/2014/main" id="{7FC9EFF3-7A0A-37F9-496C-6E96D15135BF}"/>
              </a:ext>
            </a:extLst>
          </p:cNvPr>
          <p:cNvSpPr>
            <a:spLocks noGrp="1"/>
          </p:cNvSpPr>
          <p:nvPr>
            <p:ph type="subTitle" idx="1"/>
          </p:nvPr>
        </p:nvSpPr>
        <p:spPr/>
        <p:txBody>
          <a:bodyPr/>
          <a:lstStyle/>
          <a:p>
            <a:endParaRPr lang="es-EC"/>
          </a:p>
        </p:txBody>
      </p:sp>
      <p:pic>
        <p:nvPicPr>
          <p:cNvPr id="5" name="Imagen 4">
            <a:extLst>
              <a:ext uri="{FF2B5EF4-FFF2-40B4-BE49-F238E27FC236}">
                <a16:creationId xmlns:a16="http://schemas.microsoft.com/office/drawing/2014/main" id="{5153070A-3F78-3893-8DF3-DAC2B0017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91" y="0"/>
            <a:ext cx="12046817" cy="6858000"/>
          </a:xfrm>
          <a:prstGeom prst="rect">
            <a:avLst/>
          </a:prstGeom>
        </p:spPr>
      </p:pic>
    </p:spTree>
    <p:extLst>
      <p:ext uri="{BB962C8B-B14F-4D97-AF65-F5344CB8AC3E}">
        <p14:creationId xmlns:p14="http://schemas.microsoft.com/office/powerpoint/2010/main" val="3249224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AA6D28-1FC3-E496-C692-C7DC2421C352}"/>
              </a:ext>
            </a:extLst>
          </p:cNvPr>
          <p:cNvSpPr>
            <a:spLocks noGrp="1"/>
          </p:cNvSpPr>
          <p:nvPr>
            <p:ph type="title"/>
          </p:nvPr>
        </p:nvSpPr>
        <p:spPr/>
        <p:txBody>
          <a:bodyPr>
            <a:normAutofit/>
          </a:bodyPr>
          <a:lstStyle/>
          <a:p>
            <a:pPr algn="ctr"/>
            <a:r>
              <a:rPr lang="es-419" sz="3600" dirty="0">
                <a:latin typeface="Helvetica LT Std" panose="020B0504020202020204"/>
                <a:cs typeface="HELVETICA" panose="020B0604020202020204" pitchFamily="34" charset="0"/>
              </a:rPr>
              <a:t>AYUDA SOCIAL 2024</a:t>
            </a:r>
          </a:p>
        </p:txBody>
      </p:sp>
      <p:graphicFrame>
        <p:nvGraphicFramePr>
          <p:cNvPr id="4" name="Marcador de contenido 3">
            <a:extLst>
              <a:ext uri="{FF2B5EF4-FFF2-40B4-BE49-F238E27FC236}">
                <a16:creationId xmlns:a16="http://schemas.microsoft.com/office/drawing/2014/main" id="{5EF9FCE5-B821-D333-C372-219803C729BA}"/>
              </a:ext>
            </a:extLst>
          </p:cNvPr>
          <p:cNvGraphicFramePr>
            <a:graphicFrameLocks noGrp="1"/>
          </p:cNvGraphicFramePr>
          <p:nvPr>
            <p:ph idx="1"/>
          </p:nvPr>
        </p:nvGraphicFramePr>
        <p:xfrm>
          <a:off x="1403928" y="1489710"/>
          <a:ext cx="4604743" cy="1939290"/>
        </p:xfrm>
        <a:graphic>
          <a:graphicData uri="http://schemas.openxmlformats.org/drawingml/2006/table">
            <a:tbl>
              <a:tblPr>
                <a:tableStyleId>{5C22544A-7EE6-4342-B048-85BDC9FD1C3A}</a:tableStyleId>
              </a:tblPr>
              <a:tblGrid>
                <a:gridCol w="2376641">
                  <a:extLst>
                    <a:ext uri="{9D8B030D-6E8A-4147-A177-3AD203B41FA5}">
                      <a16:colId xmlns:a16="http://schemas.microsoft.com/office/drawing/2014/main" val="1899258159"/>
                    </a:ext>
                  </a:extLst>
                </a:gridCol>
                <a:gridCol w="1114051">
                  <a:extLst>
                    <a:ext uri="{9D8B030D-6E8A-4147-A177-3AD203B41FA5}">
                      <a16:colId xmlns:a16="http://schemas.microsoft.com/office/drawing/2014/main" val="25222674"/>
                    </a:ext>
                  </a:extLst>
                </a:gridCol>
                <a:gridCol w="1114051">
                  <a:extLst>
                    <a:ext uri="{9D8B030D-6E8A-4147-A177-3AD203B41FA5}">
                      <a16:colId xmlns:a16="http://schemas.microsoft.com/office/drawing/2014/main" val="891460709"/>
                    </a:ext>
                  </a:extLst>
                </a:gridCol>
              </a:tblGrid>
              <a:tr h="0">
                <a:tc gridSpan="3">
                  <a:txBody>
                    <a:bodyPr/>
                    <a:lstStyle/>
                    <a:p>
                      <a:pPr algn="ctr" fontAlgn="ctr"/>
                      <a:r>
                        <a:rPr lang="es-ES" sz="1100" u="none" strike="noStrike">
                          <a:effectLst/>
                        </a:rPr>
                        <a:t>CONSOLIDADO DE AYUDA SOCIAL 2024</a:t>
                      </a:r>
                      <a:endParaRPr lang="es-ES" sz="1100" b="1" i="0" u="none" strike="noStrike">
                        <a:solidFill>
                          <a:srgbClr val="000000"/>
                        </a:solidFill>
                        <a:effectLst/>
                        <a:latin typeface="Calibri" panose="020F0502020204030204" pitchFamily="34" charset="0"/>
                      </a:endParaRPr>
                    </a:p>
                  </a:txBody>
                  <a:tcPr marL="9525" marR="9525" marT="9525" marB="0" anchor="ctr"/>
                </a:tc>
                <a:tc hMerge="1">
                  <a:txBody>
                    <a:bodyPr/>
                    <a:lstStyle/>
                    <a:p>
                      <a:endParaRPr lang="es-419"/>
                    </a:p>
                  </a:txBody>
                  <a:tcPr/>
                </a:tc>
                <a:tc hMerge="1">
                  <a:txBody>
                    <a:bodyPr/>
                    <a:lstStyle/>
                    <a:p>
                      <a:endParaRPr lang="es-419"/>
                    </a:p>
                  </a:txBody>
                  <a:tcPr/>
                </a:tc>
                <a:extLst>
                  <a:ext uri="{0D108BD9-81ED-4DB2-BD59-A6C34878D82A}">
                    <a16:rowId xmlns:a16="http://schemas.microsoft.com/office/drawing/2014/main" val="3815800245"/>
                  </a:ext>
                </a:extLst>
              </a:tr>
              <a:tr h="390525">
                <a:tc>
                  <a:txBody>
                    <a:bodyPr/>
                    <a:lstStyle/>
                    <a:p>
                      <a:pPr algn="ctr" fontAlgn="ctr"/>
                      <a:r>
                        <a:rPr lang="es-419" sz="1100" u="none" strike="noStrike">
                          <a:effectLst/>
                        </a:rPr>
                        <a:t>PERIODO </a:t>
                      </a:r>
                      <a:endParaRPr lang="es-419"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419" sz="1100" u="none" strike="noStrike">
                          <a:effectLst/>
                        </a:rPr>
                        <a:t>VALOR </a:t>
                      </a:r>
                      <a:endParaRPr lang="es-419"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419" sz="1100" u="none" strike="noStrike">
                          <a:effectLst/>
                        </a:rPr>
                        <a:t>TOTAL DE AYUDAS</a:t>
                      </a:r>
                      <a:endParaRPr lang="es-419"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99936548"/>
                  </a:ext>
                </a:extLst>
              </a:tr>
              <a:tr h="390525">
                <a:tc>
                  <a:txBody>
                    <a:bodyPr/>
                    <a:lstStyle/>
                    <a:p>
                      <a:pPr algn="l" fontAlgn="ctr"/>
                      <a:r>
                        <a:rPr lang="es-ES" sz="1100" u="none" strike="noStrike" dirty="0">
                          <a:effectLst/>
                        </a:rPr>
                        <a:t>ENERO - SEPTIEMBRE (E,C,P)</a:t>
                      </a:r>
                      <a:endParaRPr lang="es-ES"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419" sz="1100" u="none" strike="noStrike" dirty="0">
                          <a:effectLst/>
                        </a:rPr>
                        <a:t>$ 31,950</a:t>
                      </a:r>
                      <a:endParaRPr lang="es-419"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419" sz="1100" u="none" strike="noStrike">
                          <a:effectLst/>
                        </a:rPr>
                        <a:t>102</a:t>
                      </a:r>
                      <a:endParaRPr lang="es-419"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578097882"/>
                  </a:ext>
                </a:extLst>
              </a:tr>
              <a:tr h="390525">
                <a:tc>
                  <a:txBody>
                    <a:bodyPr/>
                    <a:lstStyle/>
                    <a:p>
                      <a:pPr algn="l" fontAlgn="ctr"/>
                      <a:r>
                        <a:rPr lang="es-419" sz="1100" u="none" strike="noStrike">
                          <a:effectLst/>
                        </a:rPr>
                        <a:t>ENERO - SEPTIEMBRE (DISCAPACIDAD)</a:t>
                      </a:r>
                      <a:endParaRPr lang="es-419"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419" sz="1100" u="none" strike="noStrike" dirty="0">
                          <a:effectLst/>
                        </a:rPr>
                        <a:t>$ 32,500</a:t>
                      </a:r>
                      <a:endParaRPr lang="es-419"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419" sz="1100" u="none" strike="noStrike">
                          <a:effectLst/>
                        </a:rPr>
                        <a:t>123</a:t>
                      </a:r>
                      <a:endParaRPr lang="es-419"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106525588"/>
                  </a:ext>
                </a:extLst>
              </a:tr>
              <a:tr h="390525">
                <a:tc>
                  <a:txBody>
                    <a:bodyPr/>
                    <a:lstStyle/>
                    <a:p>
                      <a:pPr algn="l" fontAlgn="ctr"/>
                      <a:r>
                        <a:rPr lang="es-419" sz="1100" u="none" strike="noStrike">
                          <a:effectLst/>
                        </a:rPr>
                        <a:t>ENERO - SEPTIEMBRE (EXEQUIAL) </a:t>
                      </a:r>
                      <a:endParaRPr lang="es-419"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419" sz="1100" u="none" strike="noStrike">
                          <a:effectLst/>
                        </a:rPr>
                        <a:t>$ 142,100</a:t>
                      </a:r>
                      <a:endParaRPr lang="es-419"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419" sz="1100" u="none" strike="noStrike">
                          <a:effectLst/>
                        </a:rPr>
                        <a:t>240</a:t>
                      </a:r>
                      <a:endParaRPr lang="es-419"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700737188"/>
                  </a:ext>
                </a:extLst>
              </a:tr>
              <a:tr h="200025">
                <a:tc>
                  <a:txBody>
                    <a:bodyPr/>
                    <a:lstStyle/>
                    <a:p>
                      <a:pPr algn="ctr" fontAlgn="ctr"/>
                      <a:r>
                        <a:rPr lang="es-419" sz="1100" u="none" strike="noStrike">
                          <a:effectLst/>
                        </a:rPr>
                        <a:t>TOTAL </a:t>
                      </a:r>
                      <a:endParaRPr lang="es-419"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419" sz="1100" u="none" strike="noStrike">
                          <a:effectLst/>
                        </a:rPr>
                        <a:t>$ 206,550</a:t>
                      </a:r>
                      <a:endParaRPr lang="es-419"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419" sz="1100" u="none" strike="noStrike" dirty="0">
                          <a:effectLst/>
                        </a:rPr>
                        <a:t>465</a:t>
                      </a:r>
                      <a:endParaRPr lang="es-419" sz="11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90606183"/>
                  </a:ext>
                </a:extLst>
              </a:tr>
            </a:tbl>
          </a:graphicData>
        </a:graphic>
      </p:graphicFrame>
      <p:pic>
        <p:nvPicPr>
          <p:cNvPr id="5" name="Imagen 4">
            <a:extLst>
              <a:ext uri="{FF2B5EF4-FFF2-40B4-BE49-F238E27FC236}">
                <a16:creationId xmlns:a16="http://schemas.microsoft.com/office/drawing/2014/main" id="{FF1D6EFA-2C76-4462-9E97-D3194422F014}"/>
              </a:ext>
            </a:extLst>
          </p:cNvPr>
          <p:cNvPicPr>
            <a:picLocks noChangeAspect="1"/>
          </p:cNvPicPr>
          <p:nvPr/>
        </p:nvPicPr>
        <p:blipFill>
          <a:blip r:embed="rId2"/>
          <a:stretch>
            <a:fillRect/>
          </a:stretch>
        </p:blipFill>
        <p:spPr>
          <a:xfrm>
            <a:off x="1403928" y="3538291"/>
            <a:ext cx="4604743" cy="2899594"/>
          </a:xfrm>
          <a:prstGeom prst="rect">
            <a:avLst/>
          </a:prstGeom>
        </p:spPr>
      </p:pic>
      <p:graphicFrame>
        <p:nvGraphicFramePr>
          <p:cNvPr id="7" name="Tabla 6">
            <a:extLst>
              <a:ext uri="{FF2B5EF4-FFF2-40B4-BE49-F238E27FC236}">
                <a16:creationId xmlns:a16="http://schemas.microsoft.com/office/drawing/2014/main" id="{50EB3619-1A16-C09A-D731-67C57EAEB949}"/>
              </a:ext>
            </a:extLst>
          </p:cNvPr>
          <p:cNvGraphicFramePr>
            <a:graphicFrameLocks noGrp="1"/>
          </p:cNvGraphicFramePr>
          <p:nvPr/>
        </p:nvGraphicFramePr>
        <p:xfrm>
          <a:off x="6144908" y="1469276"/>
          <a:ext cx="5565872" cy="4948174"/>
        </p:xfrm>
        <a:graphic>
          <a:graphicData uri="http://schemas.openxmlformats.org/drawingml/2006/table">
            <a:tbl>
              <a:tblPr firstRow="1" firstCol="1" bandRow="1"/>
              <a:tblGrid>
                <a:gridCol w="5565872">
                  <a:extLst>
                    <a:ext uri="{9D8B030D-6E8A-4147-A177-3AD203B41FA5}">
                      <a16:colId xmlns:a16="http://schemas.microsoft.com/office/drawing/2014/main" val="2267596750"/>
                    </a:ext>
                  </a:extLst>
                </a:gridCol>
              </a:tblGrid>
              <a:tr h="4644155">
                <a:tc>
                  <a:txBody>
                    <a:bodyPr/>
                    <a:lstStyle/>
                    <a:p>
                      <a:pPr algn="just">
                        <a:lnSpc>
                          <a:spcPct val="106000"/>
                        </a:lnSpc>
                        <a:spcAft>
                          <a:spcPts val="800"/>
                        </a:spcAft>
                      </a:pPr>
                      <a:r>
                        <a:rPr lang="es-ES" sz="1200" kern="0" dirty="0">
                          <a:effectLst/>
                          <a:latin typeface="Helvetica LT Std" panose="020B0504020202020204"/>
                          <a:ea typeface="Calibri" panose="020F0502020204030204" pitchFamily="34" charset="0"/>
                          <a:cs typeface="Times New Roman" panose="02020603050405020304" pitchFamily="18" charset="0"/>
                        </a:rPr>
                        <a:t>Por parte del Departamento de Ayuda Social del Club de Clases y Policías en el periodo comprendido entre </a:t>
                      </a:r>
                      <a:r>
                        <a:rPr lang="es-ES" sz="1200" b="1" kern="0" dirty="0">
                          <a:effectLst/>
                          <a:latin typeface="Helvetica LT Std" panose="020B0504020202020204"/>
                          <a:ea typeface="Calibri" panose="020F0502020204030204" pitchFamily="34" charset="0"/>
                          <a:cs typeface="Times New Roman" panose="02020603050405020304" pitchFamily="18" charset="0"/>
                        </a:rPr>
                        <a:t>ENERO A SEPTIEMBRE 2024</a:t>
                      </a:r>
                      <a:r>
                        <a:rPr lang="es-ES" sz="1200" kern="0" dirty="0">
                          <a:effectLst/>
                          <a:latin typeface="Helvetica LT Std" panose="020B0504020202020204"/>
                          <a:ea typeface="Calibri" panose="020F0502020204030204" pitchFamily="34" charset="0"/>
                          <a:cs typeface="Times New Roman" panose="02020603050405020304" pitchFamily="18" charset="0"/>
                        </a:rPr>
                        <a:t> se han registrado </a:t>
                      </a:r>
                      <a:r>
                        <a:rPr lang="es-ES" sz="1200" b="1" kern="0" dirty="0">
                          <a:effectLst/>
                          <a:latin typeface="Helvetica LT Std" panose="020B0504020202020204"/>
                          <a:ea typeface="Calibri" panose="020F0502020204030204" pitchFamily="34" charset="0"/>
                          <a:cs typeface="Times New Roman" panose="02020603050405020304" pitchFamily="18" charset="0"/>
                        </a:rPr>
                        <a:t>465</a:t>
                      </a:r>
                      <a:r>
                        <a:rPr lang="es-ES" sz="1200" kern="0" dirty="0">
                          <a:effectLst/>
                          <a:latin typeface="Helvetica LT Std" panose="020B0504020202020204"/>
                          <a:ea typeface="Calibri" panose="020F0502020204030204" pitchFamily="34" charset="0"/>
                          <a:cs typeface="Times New Roman" panose="02020603050405020304" pitchFamily="18" charset="0"/>
                        </a:rPr>
                        <a:t> </a:t>
                      </a:r>
                      <a:r>
                        <a:rPr lang="es-ES" sz="1200" b="1" kern="0" dirty="0">
                          <a:effectLst/>
                          <a:latin typeface="Helvetica LT Std" panose="020B0504020202020204"/>
                          <a:ea typeface="Calibri" panose="020F0502020204030204" pitchFamily="34" charset="0"/>
                          <a:cs typeface="Times New Roman" panose="02020603050405020304" pitchFamily="18" charset="0"/>
                        </a:rPr>
                        <a:t>ayudas sociales</a:t>
                      </a:r>
                      <a:r>
                        <a:rPr lang="es-ES" sz="1200" kern="0" dirty="0">
                          <a:effectLst/>
                          <a:latin typeface="Helvetica LT Std" panose="020B0504020202020204"/>
                          <a:ea typeface="Calibri" panose="020F0502020204030204" pitchFamily="34" charset="0"/>
                          <a:cs typeface="Times New Roman" panose="02020603050405020304" pitchFamily="18" charset="0"/>
                        </a:rPr>
                        <a:t> dando un valor a consignar de </a:t>
                      </a:r>
                      <a:r>
                        <a:rPr lang="es-ES" sz="1200" b="1" kern="0" dirty="0">
                          <a:effectLst/>
                          <a:latin typeface="Helvetica LT Std" panose="020B0504020202020204"/>
                          <a:ea typeface="Calibri" panose="020F0502020204030204" pitchFamily="34" charset="0"/>
                          <a:cs typeface="Times New Roman" panose="02020603050405020304" pitchFamily="18" charset="0"/>
                        </a:rPr>
                        <a:t>$ 206.550.00</a:t>
                      </a:r>
                      <a:r>
                        <a:rPr lang="es-ES" sz="1200" kern="0" dirty="0">
                          <a:effectLst/>
                          <a:latin typeface="Helvetica LT Std" panose="020B0504020202020204"/>
                          <a:ea typeface="Calibri" panose="020F0502020204030204" pitchFamily="34" charset="0"/>
                          <a:cs typeface="Times New Roman" panose="02020603050405020304" pitchFamily="18" charset="0"/>
                        </a:rPr>
                        <a:t> (doscientos seis mil  quinientos cincuenta dólares americanos); estas ayudas comprenden:</a:t>
                      </a:r>
                      <a:endParaRPr lang="es-419"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800"/>
                        </a:spcAft>
                      </a:pPr>
                      <a:r>
                        <a:rPr lang="es-ES" sz="1200" kern="0" dirty="0">
                          <a:effectLst/>
                          <a:latin typeface="Helvetica LT Std" panose="020B0504020202020204"/>
                          <a:ea typeface="Calibri" panose="020F0502020204030204" pitchFamily="34" charset="0"/>
                          <a:cs typeface="Times New Roman" panose="02020603050405020304" pitchFamily="18" charset="0"/>
                        </a:rPr>
                        <a:t> </a:t>
                      </a:r>
                      <a:endParaRPr lang="es-419"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buFont typeface="Wingdings" panose="05000000000000000000" pitchFamily="2" charset="2"/>
                        <a:buChar char=""/>
                      </a:pPr>
                      <a:r>
                        <a:rPr lang="es-ES" sz="1200" b="1" kern="0" dirty="0">
                          <a:effectLst/>
                          <a:latin typeface="Helvetica LT Std" panose="020B0504020202020204"/>
                          <a:ea typeface="Calibri" panose="020F0502020204030204" pitchFamily="34" charset="0"/>
                          <a:cs typeface="Times New Roman" panose="02020603050405020304" pitchFamily="18" charset="0"/>
                        </a:rPr>
                        <a:t>102 Ayudas por enfermedades catastróficas, cirugías de emergencia y prótesis no estéticas</a:t>
                      </a:r>
                      <a:r>
                        <a:rPr lang="es-ES" sz="1200" kern="0" dirty="0">
                          <a:effectLst/>
                          <a:latin typeface="Helvetica LT Std" panose="020B0504020202020204"/>
                          <a:ea typeface="Calibri" panose="020F0502020204030204" pitchFamily="34" charset="0"/>
                          <a:cs typeface="Times New Roman" panose="02020603050405020304" pitchFamily="18" charset="0"/>
                        </a:rPr>
                        <a:t> las cuales arrojan un valor de </a:t>
                      </a:r>
                      <a:r>
                        <a:rPr lang="es-ES" sz="1200" b="1" kern="0" dirty="0">
                          <a:effectLst/>
                          <a:latin typeface="Helvetica LT Std" panose="020B0504020202020204"/>
                          <a:ea typeface="Calibri" panose="020F0502020204030204" pitchFamily="34" charset="0"/>
                          <a:cs typeface="Times New Roman" panose="02020603050405020304" pitchFamily="18" charset="0"/>
                        </a:rPr>
                        <a:t>$ 31.950</a:t>
                      </a:r>
                      <a:r>
                        <a:rPr lang="es-ES" sz="1200" kern="0" dirty="0">
                          <a:effectLst/>
                          <a:latin typeface="Helvetica LT Std" panose="020B0504020202020204"/>
                          <a:ea typeface="Calibri" panose="020F0502020204030204" pitchFamily="34" charset="0"/>
                          <a:cs typeface="Times New Roman" panose="02020603050405020304" pitchFamily="18" charset="0"/>
                        </a:rPr>
                        <a:t> (treinta y un mil novecientos cincuenta dólares americanos). </a:t>
                      </a:r>
                      <a:endParaRPr lang="es-419"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buFont typeface="Wingdings" panose="05000000000000000000" pitchFamily="2" charset="2"/>
                        <a:buChar char=""/>
                      </a:pPr>
                      <a:r>
                        <a:rPr lang="es-ES" sz="1200" b="1" kern="0" dirty="0">
                          <a:effectLst/>
                          <a:latin typeface="Helvetica LT Std" panose="020B0504020202020204"/>
                          <a:ea typeface="Calibri" panose="020F0502020204030204" pitchFamily="34" charset="0"/>
                          <a:cs typeface="Times New Roman" panose="02020603050405020304" pitchFamily="18" charset="0"/>
                        </a:rPr>
                        <a:t>123 Ayudas por Discapacidad</a:t>
                      </a:r>
                      <a:r>
                        <a:rPr lang="es-ES" sz="1200" kern="0" dirty="0">
                          <a:effectLst/>
                          <a:latin typeface="Helvetica LT Std" panose="020B0504020202020204"/>
                          <a:ea typeface="Calibri" panose="020F0502020204030204" pitchFamily="34" charset="0"/>
                          <a:cs typeface="Times New Roman" panose="02020603050405020304" pitchFamily="18" charset="0"/>
                        </a:rPr>
                        <a:t> las cuales dan un valor de </a:t>
                      </a:r>
                      <a:r>
                        <a:rPr lang="es-ES" sz="1200" b="1" kern="0" dirty="0">
                          <a:effectLst/>
                          <a:latin typeface="Helvetica LT Std" panose="020B0504020202020204"/>
                          <a:ea typeface="Calibri" panose="020F0502020204030204" pitchFamily="34" charset="0"/>
                          <a:cs typeface="Times New Roman" panose="02020603050405020304" pitchFamily="18" charset="0"/>
                        </a:rPr>
                        <a:t>$ 32.500</a:t>
                      </a:r>
                      <a:r>
                        <a:rPr lang="es-ES" sz="1200" kern="0" dirty="0">
                          <a:effectLst/>
                          <a:latin typeface="Helvetica LT Std" panose="020B0504020202020204"/>
                          <a:ea typeface="Calibri" panose="020F0502020204030204" pitchFamily="34" charset="0"/>
                          <a:cs typeface="Times New Roman" panose="02020603050405020304" pitchFamily="18" charset="0"/>
                        </a:rPr>
                        <a:t> (treinta y dos mil quinientos dólares americanos). </a:t>
                      </a:r>
                      <a:endParaRPr lang="es-419"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spcAft>
                          <a:spcPts val="800"/>
                        </a:spcAft>
                        <a:buFont typeface="Wingdings" panose="05000000000000000000" pitchFamily="2" charset="2"/>
                        <a:buChar char=""/>
                      </a:pPr>
                      <a:r>
                        <a:rPr lang="es-ES" sz="1200" b="1" kern="0" dirty="0">
                          <a:effectLst/>
                          <a:latin typeface="Helvetica LT Std" panose="020B0504020202020204"/>
                          <a:ea typeface="Calibri" panose="020F0502020204030204" pitchFamily="34" charset="0"/>
                          <a:cs typeface="Times New Roman" panose="02020603050405020304" pitchFamily="18" charset="0"/>
                        </a:rPr>
                        <a:t>240 Ayudas por Fallecimiento o Exequial </a:t>
                      </a:r>
                      <a:r>
                        <a:rPr lang="es-ES" sz="1200" kern="0" dirty="0">
                          <a:effectLst/>
                          <a:latin typeface="Helvetica LT Std" panose="020B0504020202020204"/>
                          <a:ea typeface="Calibri" panose="020F0502020204030204" pitchFamily="34" charset="0"/>
                          <a:cs typeface="Times New Roman" panose="02020603050405020304" pitchFamily="18" charset="0"/>
                        </a:rPr>
                        <a:t>de las cuales se desprende un valor de </a:t>
                      </a:r>
                      <a:r>
                        <a:rPr lang="es-ES" sz="1200" b="1" kern="0" dirty="0">
                          <a:effectLst/>
                          <a:latin typeface="Helvetica LT Std" panose="020B0504020202020204"/>
                          <a:ea typeface="Calibri" panose="020F0502020204030204" pitchFamily="34" charset="0"/>
                          <a:cs typeface="Times New Roman" panose="02020603050405020304" pitchFamily="18" charset="0"/>
                        </a:rPr>
                        <a:t>$ 206.550</a:t>
                      </a:r>
                      <a:r>
                        <a:rPr lang="es-ES" sz="1200" kern="0" dirty="0">
                          <a:effectLst/>
                          <a:latin typeface="Helvetica LT Std" panose="020B0504020202020204"/>
                          <a:ea typeface="Calibri" panose="020F0502020204030204" pitchFamily="34" charset="0"/>
                          <a:cs typeface="Times New Roman" panose="02020603050405020304" pitchFamily="18" charset="0"/>
                        </a:rPr>
                        <a:t> (doscientos seis mil quinientos cincuenta dólares americanos).</a:t>
                      </a:r>
                      <a:endParaRPr lang="es-419"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buFont typeface="Symbol" panose="05050102010706020507" pitchFamily="18" charset="2"/>
                        <a:buChar char=""/>
                      </a:pPr>
                      <a:r>
                        <a:rPr lang="es-ES" sz="1200" b="1" kern="0" dirty="0">
                          <a:effectLst/>
                          <a:latin typeface="Helvetica LT Std" panose="020B0504020202020204"/>
                          <a:ea typeface="Calibri" panose="020F0502020204030204" pitchFamily="34" charset="0"/>
                          <a:cs typeface="Times New Roman" panose="02020603050405020304" pitchFamily="18" charset="0"/>
                        </a:rPr>
                        <a:t>Es importante destacar que los valores antes mencionados se basan en el registro que se realiza mes a mes por parte del Departamento de Ayuda Social, la consignación o acreditación se encuentra determinada por el Departamento de Tesorería en base al flujo, por consiguiente, los valores de consignación varían mes a mes. </a:t>
                      </a:r>
                      <a:endParaRPr lang="es-419"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pPr>
                      <a:r>
                        <a:rPr lang="es-ES" sz="1200" b="1" kern="0" dirty="0">
                          <a:effectLst/>
                          <a:latin typeface="Helvetica LT Std" panose="020B0504020202020204"/>
                          <a:ea typeface="Calibri" panose="020F0502020204030204" pitchFamily="34" charset="0"/>
                          <a:cs typeface="Times New Roman" panose="02020603050405020304" pitchFamily="18" charset="0"/>
                        </a:rPr>
                        <a:t> </a:t>
                      </a:r>
                      <a:endParaRPr lang="es-419"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spcAft>
                          <a:spcPts val="800"/>
                        </a:spcAft>
                        <a:buFont typeface="Symbol" panose="05050102010706020507" pitchFamily="18" charset="2"/>
                        <a:buChar char=""/>
                      </a:pPr>
                      <a:r>
                        <a:rPr lang="es-ES" sz="1200" b="1" kern="0" dirty="0">
                          <a:effectLst/>
                          <a:latin typeface="Helvetica LT Std" panose="020B0504020202020204"/>
                          <a:ea typeface="Calibri" panose="020F0502020204030204" pitchFamily="34" charset="0"/>
                          <a:cs typeface="Times New Roman" panose="02020603050405020304" pitchFamily="18" charset="0"/>
                        </a:rPr>
                        <a:t>Además, es preciso mencionar que en el reporte de ayudas aprobadas en el sistema con corte de 01 de enero a 02 de octubre arroja un total de 495 ayudas; de las cuales es preciso mencionar que 30 ayudas fueron recibidas y evaluadas en el año 2023 pero fueron ingresadas en el año 2024. </a:t>
                      </a:r>
                      <a:endParaRPr lang="es-419"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6546" marR="665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0351633"/>
                  </a:ext>
                </a:extLst>
              </a:tr>
            </a:tbl>
          </a:graphicData>
        </a:graphic>
      </p:graphicFrame>
    </p:spTree>
    <p:extLst>
      <p:ext uri="{BB962C8B-B14F-4D97-AF65-F5344CB8AC3E}">
        <p14:creationId xmlns:p14="http://schemas.microsoft.com/office/powerpoint/2010/main" val="1985528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to 7">
            <a:extLst>
              <a:ext uri="{FF2B5EF4-FFF2-40B4-BE49-F238E27FC236}">
                <a16:creationId xmlns:a16="http://schemas.microsoft.com/office/drawing/2014/main" id="{6BD3B5FD-1019-0A1C-B409-EE11110A9AD2}"/>
              </a:ext>
            </a:extLst>
          </p:cNvPr>
          <p:cNvGraphicFramePr>
            <a:graphicFrameLocks noChangeAspect="1"/>
          </p:cNvGraphicFramePr>
          <p:nvPr/>
        </p:nvGraphicFramePr>
        <p:xfrm>
          <a:off x="942108" y="1324774"/>
          <a:ext cx="3228109" cy="4822135"/>
        </p:xfrm>
        <a:graphic>
          <a:graphicData uri="http://schemas.openxmlformats.org/presentationml/2006/ole">
            <mc:AlternateContent xmlns:mc="http://schemas.openxmlformats.org/markup-compatibility/2006">
              <mc:Choice xmlns:v="urn:schemas-microsoft-com:vml" Requires="v">
                <p:oleObj name="Worksheet" r:id="rId2" imgW="3048164" imgH="5152857" progId="Excel.Sheet.12">
                  <p:embed/>
                </p:oleObj>
              </mc:Choice>
              <mc:Fallback>
                <p:oleObj name="Worksheet" r:id="rId2" imgW="3048164" imgH="5152857" progId="Excel.Sheet.12">
                  <p:embed/>
                  <p:pic>
                    <p:nvPicPr>
                      <p:cNvPr id="8" name="Objeto 7">
                        <a:extLst>
                          <a:ext uri="{FF2B5EF4-FFF2-40B4-BE49-F238E27FC236}">
                            <a16:creationId xmlns:a16="http://schemas.microsoft.com/office/drawing/2014/main" id="{6BD3B5FD-1019-0A1C-B409-EE11110A9AD2}"/>
                          </a:ext>
                        </a:extLst>
                      </p:cNvPr>
                      <p:cNvPicPr/>
                      <p:nvPr/>
                    </p:nvPicPr>
                    <p:blipFill>
                      <a:blip r:embed="rId3"/>
                      <a:stretch>
                        <a:fillRect/>
                      </a:stretch>
                    </p:blipFill>
                    <p:spPr>
                      <a:xfrm>
                        <a:off x="942108" y="1324774"/>
                        <a:ext cx="3228109" cy="4822135"/>
                      </a:xfrm>
                      <a:prstGeom prst="rect">
                        <a:avLst/>
                      </a:prstGeom>
                    </p:spPr>
                  </p:pic>
                </p:oleObj>
              </mc:Fallback>
            </mc:AlternateContent>
          </a:graphicData>
        </a:graphic>
      </p:graphicFrame>
      <p:sp>
        <p:nvSpPr>
          <p:cNvPr id="9" name="Título 8">
            <a:extLst>
              <a:ext uri="{FF2B5EF4-FFF2-40B4-BE49-F238E27FC236}">
                <a16:creationId xmlns:a16="http://schemas.microsoft.com/office/drawing/2014/main" id="{0B9672E0-4AFE-F5D0-5005-F96DED5AD52C}"/>
              </a:ext>
            </a:extLst>
          </p:cNvPr>
          <p:cNvSpPr>
            <a:spLocks noGrp="1"/>
          </p:cNvSpPr>
          <p:nvPr>
            <p:ph type="title" idx="4294967295"/>
          </p:nvPr>
        </p:nvSpPr>
        <p:spPr>
          <a:xfrm>
            <a:off x="0" y="365125"/>
            <a:ext cx="10515600" cy="1325563"/>
          </a:xfrm>
        </p:spPr>
        <p:txBody>
          <a:bodyPr>
            <a:normAutofit/>
          </a:bodyPr>
          <a:lstStyle/>
          <a:p>
            <a:pPr algn="ctr"/>
            <a:r>
              <a:rPr lang="es-419" sz="2400" dirty="0">
                <a:latin typeface="Helvetica LT Std"/>
              </a:rPr>
              <a:t>                    DESGLOSE POR PROVINCIA </a:t>
            </a:r>
          </a:p>
        </p:txBody>
      </p:sp>
      <p:pic>
        <p:nvPicPr>
          <p:cNvPr id="11" name="Imagen 10">
            <a:extLst>
              <a:ext uri="{FF2B5EF4-FFF2-40B4-BE49-F238E27FC236}">
                <a16:creationId xmlns:a16="http://schemas.microsoft.com/office/drawing/2014/main" id="{E985080D-DF96-8F4A-5B3C-4C6559022DBB}"/>
              </a:ext>
            </a:extLst>
          </p:cNvPr>
          <p:cNvPicPr>
            <a:picLocks noChangeAspect="1"/>
          </p:cNvPicPr>
          <p:nvPr/>
        </p:nvPicPr>
        <p:blipFill>
          <a:blip r:embed="rId4"/>
          <a:stretch>
            <a:fillRect/>
          </a:stretch>
        </p:blipFill>
        <p:spPr>
          <a:xfrm>
            <a:off x="4378036" y="1324774"/>
            <a:ext cx="7129037" cy="5017444"/>
          </a:xfrm>
          <a:prstGeom prst="rect">
            <a:avLst/>
          </a:prstGeom>
        </p:spPr>
      </p:pic>
    </p:spTree>
    <p:extLst>
      <p:ext uri="{BB962C8B-B14F-4D97-AF65-F5344CB8AC3E}">
        <p14:creationId xmlns:p14="http://schemas.microsoft.com/office/powerpoint/2010/main" val="976181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A09816D-6FBA-B38C-B2F6-A79B5DFFE2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76465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493A28D-82A1-97B1-ED7E-28AF1D0F4A8C}"/>
              </a:ext>
            </a:extLst>
          </p:cNvPr>
          <p:cNvSpPr>
            <a:spLocks noGrp="1"/>
          </p:cNvSpPr>
          <p:nvPr>
            <p:ph idx="1"/>
          </p:nvPr>
        </p:nvSpPr>
        <p:spPr/>
        <p:txBody>
          <a:bodyPr>
            <a:normAutofit/>
          </a:bodyPr>
          <a:lstStyle/>
          <a:p>
            <a:pPr marL="0" indent="0">
              <a:buNone/>
            </a:pPr>
            <a:r>
              <a:rPr lang="es-ES" sz="1900" dirty="0">
                <a:solidFill>
                  <a:schemeClr val="tx1">
                    <a:lumMod val="50000"/>
                  </a:schemeClr>
                </a:solidFill>
                <a:latin typeface="Helvetica" panose="020B0604020202020204" pitchFamily="34" charset="0"/>
              </a:rPr>
              <a:t>Durante el primer semestre de 2024, el área de sistemas ha logrado importantes avances:</a:t>
            </a:r>
          </a:p>
          <a:p>
            <a:pPr marL="0" indent="0">
              <a:buNone/>
            </a:pPr>
            <a:endParaRPr lang="es-ES" sz="1900" dirty="0">
              <a:solidFill>
                <a:schemeClr val="tx1">
                  <a:lumMod val="50000"/>
                </a:schemeClr>
              </a:solidFill>
              <a:latin typeface="Helvetica" panose="020B0604020202020204" pitchFamily="34" charset="0"/>
            </a:endParaRPr>
          </a:p>
          <a:p>
            <a:pPr>
              <a:buFont typeface="Arial" panose="020B0604020202020204" pitchFamily="34" charset="0"/>
              <a:buChar char="•"/>
            </a:pPr>
            <a:r>
              <a:rPr lang="es-ES" sz="1900" b="1" dirty="0">
                <a:solidFill>
                  <a:schemeClr val="tx1">
                    <a:lumMod val="50000"/>
                  </a:schemeClr>
                </a:solidFill>
                <a:latin typeface="Helvetica" panose="020B0604020202020204" pitchFamily="34" charset="0"/>
              </a:rPr>
              <a:t>Adquisición de Nuevos Equipos: </a:t>
            </a:r>
            <a:r>
              <a:rPr lang="es-ES" sz="1900" dirty="0">
                <a:solidFill>
                  <a:schemeClr val="tx1">
                    <a:lumMod val="50000"/>
                  </a:schemeClr>
                </a:solidFill>
                <a:latin typeface="Helvetica" panose="020B0604020202020204" pitchFamily="34" charset="0"/>
              </a:rPr>
              <a:t>Se dotó a los directores provinciales de nuevas laptops HP 250 G9, mejorando su capacidad operativa y eficiencia.</a:t>
            </a:r>
          </a:p>
          <a:p>
            <a:pPr>
              <a:buFont typeface="Arial" panose="020B0604020202020204" pitchFamily="34" charset="0"/>
              <a:buChar char="•"/>
            </a:pPr>
            <a:r>
              <a:rPr lang="es-ES" sz="1900" b="1" dirty="0">
                <a:solidFill>
                  <a:schemeClr val="tx1">
                    <a:lumMod val="50000"/>
                  </a:schemeClr>
                </a:solidFill>
                <a:latin typeface="Helvetica" panose="020B0604020202020204" pitchFamily="34" charset="0"/>
              </a:rPr>
              <a:t>Mejoras de Software: </a:t>
            </a:r>
            <a:r>
              <a:rPr lang="es-ES" sz="1900" dirty="0">
                <a:solidFill>
                  <a:schemeClr val="tx1">
                    <a:lumMod val="50000"/>
                  </a:schemeClr>
                </a:solidFill>
                <a:latin typeface="Helvetica" panose="020B0604020202020204" pitchFamily="34" charset="0"/>
              </a:rPr>
              <a:t>Reparación de bugs y errores en nuestras aplicaciones internas, asegurando un rendimiento óptimo y estable.</a:t>
            </a:r>
          </a:p>
          <a:p>
            <a:pPr>
              <a:buFont typeface="Arial" panose="020B0604020202020204" pitchFamily="34" charset="0"/>
              <a:buChar char="•"/>
            </a:pPr>
            <a:r>
              <a:rPr lang="es-ES" sz="1900" b="1" dirty="0">
                <a:solidFill>
                  <a:schemeClr val="tx1">
                    <a:lumMod val="50000"/>
                  </a:schemeClr>
                </a:solidFill>
                <a:latin typeface="Helvetica" panose="020B0604020202020204" pitchFamily="34" charset="0"/>
              </a:rPr>
              <a:t>Capacitación del Personal: </a:t>
            </a:r>
            <a:r>
              <a:rPr lang="es-ES" sz="1900" dirty="0">
                <a:solidFill>
                  <a:schemeClr val="tx1">
                    <a:lumMod val="50000"/>
                  </a:schemeClr>
                </a:solidFill>
                <a:latin typeface="Helvetica" panose="020B0604020202020204" pitchFamily="34" charset="0"/>
              </a:rPr>
              <a:t>Formación para el correcto uso y aprovechamiento de las nuevas herramientas implementadas.</a:t>
            </a:r>
          </a:p>
          <a:p>
            <a:pPr marL="0" indent="0" algn="just">
              <a:buNone/>
            </a:pPr>
            <a:endParaRPr lang="es-ES" sz="1900" dirty="0">
              <a:solidFill>
                <a:schemeClr val="tx1">
                  <a:lumMod val="50000"/>
                </a:schemeClr>
              </a:solidFill>
              <a:latin typeface="Helvetica" panose="020B0604020202020204" pitchFamily="34" charset="0"/>
            </a:endParaRPr>
          </a:p>
          <a:p>
            <a:pPr marL="0" indent="0" algn="just">
              <a:buNone/>
            </a:pPr>
            <a:r>
              <a:rPr lang="es-ES" sz="1900" dirty="0">
                <a:solidFill>
                  <a:schemeClr val="tx1">
                    <a:lumMod val="50000"/>
                  </a:schemeClr>
                </a:solidFill>
                <a:latin typeface="Helvetica" panose="020B0604020202020204" pitchFamily="34" charset="0"/>
              </a:rPr>
              <a:t>Estos esfuerzos han optimizado los procesos y modernizado la infraestructura tecnológica de nuestra organización.</a:t>
            </a:r>
          </a:p>
          <a:p>
            <a:pPr marL="0" indent="0">
              <a:buNone/>
            </a:pPr>
            <a:endParaRPr lang="es-EC" dirty="0"/>
          </a:p>
        </p:txBody>
      </p:sp>
      <p:sp>
        <p:nvSpPr>
          <p:cNvPr id="4" name="Título 1">
            <a:extLst>
              <a:ext uri="{FF2B5EF4-FFF2-40B4-BE49-F238E27FC236}">
                <a16:creationId xmlns:a16="http://schemas.microsoft.com/office/drawing/2014/main" id="{675FED06-861C-5C57-5C6D-8C5CB78B7F04}"/>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RESUMEN 1ER SEMESTRE 2024</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spTree>
    <p:extLst>
      <p:ext uri="{BB962C8B-B14F-4D97-AF65-F5344CB8AC3E}">
        <p14:creationId xmlns:p14="http://schemas.microsoft.com/office/powerpoint/2010/main" val="2592685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87"/>
        <p:cNvGrpSpPr/>
        <p:nvPr/>
      </p:nvGrpSpPr>
      <p:grpSpPr>
        <a:xfrm>
          <a:off x="0" y="0"/>
          <a:ext cx="0" cy="0"/>
          <a:chOff x="0" y="0"/>
          <a:chExt cx="0" cy="0"/>
        </a:xfrm>
      </p:grpSpPr>
      <p:sp>
        <p:nvSpPr>
          <p:cNvPr id="3" name="CuadroTexto 2">
            <a:extLst>
              <a:ext uri="{FF2B5EF4-FFF2-40B4-BE49-F238E27FC236}">
                <a16:creationId xmlns:a16="http://schemas.microsoft.com/office/drawing/2014/main" id="{6049C7CC-2994-2CBC-F74F-597AF02F4AE9}"/>
              </a:ext>
            </a:extLst>
          </p:cNvPr>
          <p:cNvSpPr txBox="1"/>
          <p:nvPr/>
        </p:nvSpPr>
        <p:spPr>
          <a:xfrm>
            <a:off x="9796757" y="6345554"/>
            <a:ext cx="2395243" cy="3181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1467" b="1" i="0" u="none" strike="noStrike" kern="1200" cap="none" spc="0" normalizeH="0" baseline="0" noProof="0" dirty="0">
                <a:ln>
                  <a:noFill/>
                </a:ln>
                <a:solidFill>
                  <a:prstClr val="black"/>
                </a:solidFill>
                <a:effectLst/>
                <a:uLnTx/>
                <a:uFillTx/>
                <a:latin typeface="Calibri" panose="020F0502020204030204"/>
                <a:ea typeface="+mn-ea"/>
                <a:cs typeface="+mn-cs"/>
              </a:rPr>
              <a:t>Fuente: </a:t>
            </a:r>
            <a:r>
              <a:rPr kumimoji="0" lang="es-EC" sz="1467" b="0" i="0" u="none" strike="noStrike" kern="1200" cap="none" spc="0" normalizeH="0" baseline="0" noProof="0" dirty="0">
                <a:ln>
                  <a:noFill/>
                </a:ln>
                <a:solidFill>
                  <a:prstClr val="black"/>
                </a:solidFill>
                <a:effectLst/>
                <a:uLnTx/>
                <a:uFillTx/>
                <a:latin typeface="Calibri" panose="020F0502020204030204"/>
                <a:ea typeface="+mn-ea"/>
                <a:cs typeface="+mn-cs"/>
              </a:rPr>
              <a:t>Sistemas</a:t>
            </a:r>
          </a:p>
        </p:txBody>
      </p:sp>
      <p:sp>
        <p:nvSpPr>
          <p:cNvPr id="11" name="Título 1">
            <a:extLst>
              <a:ext uri="{FF2B5EF4-FFF2-40B4-BE49-F238E27FC236}">
                <a16:creationId xmlns:a16="http://schemas.microsoft.com/office/drawing/2014/main" id="{CB921721-C7CF-DCD7-963D-ECA1A1320B7E}"/>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SISTEMA ADMINISTRATIVO Y FINANCIERO</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sp>
        <p:nvSpPr>
          <p:cNvPr id="2" name="CuadroTexto 1">
            <a:extLst>
              <a:ext uri="{FF2B5EF4-FFF2-40B4-BE49-F238E27FC236}">
                <a16:creationId xmlns:a16="http://schemas.microsoft.com/office/drawing/2014/main" id="{DD41ADFB-98F4-AACA-E6A8-0C8ECDE80696}"/>
              </a:ext>
            </a:extLst>
          </p:cNvPr>
          <p:cNvSpPr txBox="1"/>
          <p:nvPr/>
        </p:nvSpPr>
        <p:spPr>
          <a:xfrm>
            <a:off x="1025236" y="5031915"/>
            <a:ext cx="9989128"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lumMod val="50000"/>
                  </a:prstClr>
                </a:solidFill>
                <a:effectLst/>
                <a:uLnTx/>
                <a:uFillTx/>
                <a:latin typeface="Helvetica LT Std" panose="020B0704020202030204"/>
                <a:ea typeface="+mn-ea"/>
                <a:cs typeface="Helvetica" panose="020B0604020202020204" pitchFamily="34" charset="0"/>
              </a:rPr>
              <a:t>USUARIOS DE CONVENIOS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Se han creado usuarios en el sistema del Club para que los convenios puedan visualizar el status de los socios y así poder brindarles un mejor servicio</a:t>
            </a:r>
          </a:p>
        </p:txBody>
      </p:sp>
      <p:graphicFrame>
        <p:nvGraphicFramePr>
          <p:cNvPr id="6" name="Gráfico 5">
            <a:extLst>
              <a:ext uri="{FF2B5EF4-FFF2-40B4-BE49-F238E27FC236}">
                <a16:creationId xmlns:a16="http://schemas.microsoft.com/office/drawing/2014/main" id="{0359CF67-C675-CEF4-C89F-5E8F29A0824E}"/>
              </a:ext>
            </a:extLst>
          </p:cNvPr>
          <p:cNvGraphicFramePr/>
          <p:nvPr/>
        </p:nvGraphicFramePr>
        <p:xfrm>
          <a:off x="1025236" y="1322724"/>
          <a:ext cx="10183091" cy="356793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1335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87"/>
        <p:cNvGrpSpPr/>
        <p:nvPr/>
      </p:nvGrpSpPr>
      <p:grpSpPr>
        <a:xfrm>
          <a:off x="0" y="0"/>
          <a:ext cx="0" cy="0"/>
          <a:chOff x="0" y="0"/>
          <a:chExt cx="0" cy="0"/>
        </a:xfrm>
      </p:grpSpPr>
      <p:sp>
        <p:nvSpPr>
          <p:cNvPr id="3" name="CuadroTexto 2">
            <a:extLst>
              <a:ext uri="{FF2B5EF4-FFF2-40B4-BE49-F238E27FC236}">
                <a16:creationId xmlns:a16="http://schemas.microsoft.com/office/drawing/2014/main" id="{6049C7CC-2994-2CBC-F74F-597AF02F4AE9}"/>
              </a:ext>
            </a:extLst>
          </p:cNvPr>
          <p:cNvSpPr txBox="1"/>
          <p:nvPr/>
        </p:nvSpPr>
        <p:spPr>
          <a:xfrm>
            <a:off x="9796757" y="6345554"/>
            <a:ext cx="2395243" cy="3181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1467" b="1" i="0" u="none" strike="noStrike" kern="1200" cap="none" spc="0" normalizeH="0" baseline="0" noProof="0" dirty="0">
                <a:ln>
                  <a:noFill/>
                </a:ln>
                <a:solidFill>
                  <a:prstClr val="black"/>
                </a:solidFill>
                <a:effectLst/>
                <a:uLnTx/>
                <a:uFillTx/>
                <a:latin typeface="Calibri" panose="020F0502020204030204"/>
                <a:ea typeface="+mn-ea"/>
                <a:cs typeface="+mn-cs"/>
              </a:rPr>
              <a:t>Fuente: </a:t>
            </a:r>
            <a:r>
              <a:rPr kumimoji="0" lang="es-EC" sz="1467" b="0" i="0" u="none" strike="noStrike" kern="1200" cap="none" spc="0" normalizeH="0" baseline="0" noProof="0" dirty="0">
                <a:ln>
                  <a:noFill/>
                </a:ln>
                <a:solidFill>
                  <a:prstClr val="black"/>
                </a:solidFill>
                <a:effectLst/>
                <a:uLnTx/>
                <a:uFillTx/>
                <a:latin typeface="Calibri" panose="020F0502020204030204"/>
                <a:ea typeface="+mn-ea"/>
                <a:cs typeface="+mn-cs"/>
              </a:rPr>
              <a:t>Sistemas</a:t>
            </a:r>
          </a:p>
        </p:txBody>
      </p:sp>
      <p:sp>
        <p:nvSpPr>
          <p:cNvPr id="11" name="Título 1">
            <a:extLst>
              <a:ext uri="{FF2B5EF4-FFF2-40B4-BE49-F238E27FC236}">
                <a16:creationId xmlns:a16="http://schemas.microsoft.com/office/drawing/2014/main" id="{CB921721-C7CF-DCD7-963D-ECA1A1320B7E}"/>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SISTEMA ADMINISTRATIVO Y FINANCIERO</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sp>
        <p:nvSpPr>
          <p:cNvPr id="2" name="CuadroTexto 1">
            <a:extLst>
              <a:ext uri="{FF2B5EF4-FFF2-40B4-BE49-F238E27FC236}">
                <a16:creationId xmlns:a16="http://schemas.microsoft.com/office/drawing/2014/main" id="{DD41ADFB-98F4-AACA-E6A8-0C8ECDE80696}"/>
              </a:ext>
            </a:extLst>
          </p:cNvPr>
          <p:cNvSpPr txBox="1"/>
          <p:nvPr/>
        </p:nvSpPr>
        <p:spPr>
          <a:xfrm>
            <a:off x="734291" y="1603086"/>
            <a:ext cx="1002048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lumMod val="50000"/>
                  </a:prstClr>
                </a:solidFill>
                <a:effectLst/>
                <a:uLnTx/>
                <a:uFillTx/>
                <a:latin typeface="Helvetica LT Std" panose="020B0704020202030204"/>
                <a:ea typeface="+mn-ea"/>
                <a:cs typeface="Helvetica" panose="020B0604020202020204" pitchFamily="34" charset="0"/>
              </a:rPr>
              <a:t>ACTUALIZACIONES Y/O MODIFICACIONES DEL SISTEMA</a:t>
            </a:r>
          </a:p>
        </p:txBody>
      </p:sp>
      <p:pic>
        <p:nvPicPr>
          <p:cNvPr id="5" name="Imagen 4">
            <a:extLst>
              <a:ext uri="{FF2B5EF4-FFF2-40B4-BE49-F238E27FC236}">
                <a16:creationId xmlns:a16="http://schemas.microsoft.com/office/drawing/2014/main" id="{55D4FEFC-9B48-E959-3BD4-5DF096E8B9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8447" y="2003196"/>
            <a:ext cx="6219262" cy="4020533"/>
          </a:xfrm>
          <a:prstGeom prst="rect">
            <a:avLst/>
          </a:prstGeom>
        </p:spPr>
      </p:pic>
      <p:sp>
        <p:nvSpPr>
          <p:cNvPr id="6" name="CuadroTexto 5">
            <a:extLst>
              <a:ext uri="{FF2B5EF4-FFF2-40B4-BE49-F238E27FC236}">
                <a16:creationId xmlns:a16="http://schemas.microsoft.com/office/drawing/2014/main" id="{0166AB05-164D-4CF3-4DB4-AC57434EFC2B}"/>
              </a:ext>
            </a:extLst>
          </p:cNvPr>
          <p:cNvSpPr txBox="1"/>
          <p:nvPr/>
        </p:nvSpPr>
        <p:spPr>
          <a:xfrm>
            <a:off x="566057" y="2259136"/>
            <a:ext cx="4463144"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Se realizó una actualización del sistema, el mismo se dio ya que en abril se incrementará el IVA y los porcentajes de retenciones, esta actualización nos permite seleccionar de una lista desplegable los porcentajes, esto en caso de que a futuro el porcentaje de IVA y de las retenciones vuelva a cambiar y regrese a los valores anteriores.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5676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87"/>
        <p:cNvGrpSpPr/>
        <p:nvPr/>
      </p:nvGrpSpPr>
      <p:grpSpPr>
        <a:xfrm>
          <a:off x="0" y="0"/>
          <a:ext cx="0" cy="0"/>
          <a:chOff x="0" y="0"/>
          <a:chExt cx="0" cy="0"/>
        </a:xfrm>
      </p:grpSpPr>
      <p:sp>
        <p:nvSpPr>
          <p:cNvPr id="3" name="CuadroTexto 2">
            <a:extLst>
              <a:ext uri="{FF2B5EF4-FFF2-40B4-BE49-F238E27FC236}">
                <a16:creationId xmlns:a16="http://schemas.microsoft.com/office/drawing/2014/main" id="{6049C7CC-2994-2CBC-F74F-597AF02F4AE9}"/>
              </a:ext>
            </a:extLst>
          </p:cNvPr>
          <p:cNvSpPr txBox="1"/>
          <p:nvPr/>
        </p:nvSpPr>
        <p:spPr>
          <a:xfrm>
            <a:off x="9796757" y="6345554"/>
            <a:ext cx="2395243" cy="3181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1467" b="1" i="0" u="none" strike="noStrike" kern="1200" cap="none" spc="0" normalizeH="0" baseline="0" noProof="0" dirty="0">
                <a:ln>
                  <a:noFill/>
                </a:ln>
                <a:solidFill>
                  <a:prstClr val="black"/>
                </a:solidFill>
                <a:effectLst/>
                <a:uLnTx/>
                <a:uFillTx/>
                <a:latin typeface="Calibri" panose="020F0502020204030204"/>
                <a:ea typeface="+mn-ea"/>
                <a:cs typeface="+mn-cs"/>
              </a:rPr>
              <a:t>Fuente: </a:t>
            </a:r>
            <a:r>
              <a:rPr kumimoji="0" lang="es-EC" sz="1467" b="0" i="0" u="none" strike="noStrike" kern="1200" cap="none" spc="0" normalizeH="0" baseline="0" noProof="0" dirty="0">
                <a:ln>
                  <a:noFill/>
                </a:ln>
                <a:solidFill>
                  <a:prstClr val="black"/>
                </a:solidFill>
                <a:effectLst/>
                <a:uLnTx/>
                <a:uFillTx/>
                <a:latin typeface="Calibri" panose="020F0502020204030204"/>
                <a:ea typeface="+mn-ea"/>
                <a:cs typeface="+mn-cs"/>
              </a:rPr>
              <a:t>Sistemas</a:t>
            </a:r>
          </a:p>
        </p:txBody>
      </p:sp>
      <p:sp>
        <p:nvSpPr>
          <p:cNvPr id="11" name="Título 1">
            <a:extLst>
              <a:ext uri="{FF2B5EF4-FFF2-40B4-BE49-F238E27FC236}">
                <a16:creationId xmlns:a16="http://schemas.microsoft.com/office/drawing/2014/main" id="{CB921721-C7CF-DCD7-963D-ECA1A1320B7E}"/>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SISTEMA ADMINISTRATIVO Y FINANCIERO</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sp>
        <p:nvSpPr>
          <p:cNvPr id="2" name="CuadroTexto 1">
            <a:extLst>
              <a:ext uri="{FF2B5EF4-FFF2-40B4-BE49-F238E27FC236}">
                <a16:creationId xmlns:a16="http://schemas.microsoft.com/office/drawing/2014/main" id="{DD41ADFB-98F4-AACA-E6A8-0C8ECDE80696}"/>
              </a:ext>
            </a:extLst>
          </p:cNvPr>
          <p:cNvSpPr txBox="1"/>
          <p:nvPr/>
        </p:nvSpPr>
        <p:spPr>
          <a:xfrm>
            <a:off x="688307" y="1399219"/>
            <a:ext cx="1002048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lumMod val="50000"/>
                  </a:prstClr>
                </a:solidFill>
                <a:effectLst/>
                <a:uLnTx/>
                <a:uFillTx/>
                <a:latin typeface="Helvetica LT Std" panose="020B0704020202030204"/>
                <a:ea typeface="+mn-ea"/>
                <a:cs typeface="Helvetica" panose="020B0604020202020204" pitchFamily="34" charset="0"/>
              </a:rPr>
              <a:t>CAPACITACIÓN</a:t>
            </a:r>
          </a:p>
        </p:txBody>
      </p:sp>
      <p:pic>
        <p:nvPicPr>
          <p:cNvPr id="5" name="Imagen 4">
            <a:extLst>
              <a:ext uri="{FF2B5EF4-FFF2-40B4-BE49-F238E27FC236}">
                <a16:creationId xmlns:a16="http://schemas.microsoft.com/office/drawing/2014/main" id="{DEF1D728-DE65-814A-5265-29E93ADA88C6}"/>
              </a:ext>
            </a:extLst>
          </p:cNvPr>
          <p:cNvPicPr>
            <a:picLocks noChangeAspect="1"/>
          </p:cNvPicPr>
          <p:nvPr/>
        </p:nvPicPr>
        <p:blipFill>
          <a:blip r:embed="rId3"/>
          <a:stretch>
            <a:fillRect/>
          </a:stretch>
        </p:blipFill>
        <p:spPr>
          <a:xfrm>
            <a:off x="5698548" y="2110917"/>
            <a:ext cx="5759161" cy="3436919"/>
          </a:xfrm>
          <a:prstGeom prst="rect">
            <a:avLst/>
          </a:prstGeom>
        </p:spPr>
      </p:pic>
      <p:sp>
        <p:nvSpPr>
          <p:cNvPr id="6" name="CuadroTexto 5">
            <a:extLst>
              <a:ext uri="{FF2B5EF4-FFF2-40B4-BE49-F238E27FC236}">
                <a16:creationId xmlns:a16="http://schemas.microsoft.com/office/drawing/2014/main" id="{930766EA-FDDB-0605-084C-C3600AF46214}"/>
              </a:ext>
            </a:extLst>
          </p:cNvPr>
          <p:cNvSpPr txBox="1"/>
          <p:nvPr/>
        </p:nvSpPr>
        <p:spPr>
          <a:xfrm>
            <a:off x="997528" y="2092039"/>
            <a:ext cx="4308764"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Se procedió con la capacitación del módulo de documentación, en el cual se revisó como las provincias deben ingresar la documentación, cual es la nomenclatura que deben utilizar y los parámetros para enviar la documentación física, esta es la primera capacitación del sistema, se está programando las capacitaciones de los demás módulos pero los demás departamentos aun no envía su cronograma por lo cual no se ha podido continuar con las capacitaciones</a:t>
            </a: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5944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6F9A70A-579F-7061-C0A6-8277B6C68A8B}"/>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DESARROLLO DE APLICACIONES</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sp>
        <p:nvSpPr>
          <p:cNvPr id="5" name="CuadroTexto 4">
            <a:extLst>
              <a:ext uri="{FF2B5EF4-FFF2-40B4-BE49-F238E27FC236}">
                <a16:creationId xmlns:a16="http://schemas.microsoft.com/office/drawing/2014/main" id="{D3E1AF71-9E09-F887-D7E2-CB2303D71A80}"/>
              </a:ext>
            </a:extLst>
          </p:cNvPr>
          <p:cNvSpPr txBox="1"/>
          <p:nvPr/>
        </p:nvSpPr>
        <p:spPr>
          <a:xfrm>
            <a:off x="944603" y="1492250"/>
            <a:ext cx="1002048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lumMod val="50000"/>
                  </a:prstClr>
                </a:solidFill>
                <a:effectLst/>
                <a:uLnTx/>
                <a:uFillTx/>
                <a:latin typeface="Helvetica LT Std" panose="020B0704020202030204"/>
                <a:ea typeface="+mn-ea"/>
                <a:cs typeface="Helvetica" panose="020B0604020202020204" pitchFamily="34" charset="0"/>
              </a:rPr>
              <a:t>APLICACIÓN SORTEO ANIVERSARIO DEL CLUB</a:t>
            </a:r>
          </a:p>
        </p:txBody>
      </p:sp>
      <p:pic>
        <p:nvPicPr>
          <p:cNvPr id="3" name="Imagen 2">
            <a:extLst>
              <a:ext uri="{FF2B5EF4-FFF2-40B4-BE49-F238E27FC236}">
                <a16:creationId xmlns:a16="http://schemas.microsoft.com/office/drawing/2014/main" id="{269C61B3-1800-912F-F581-C85631FB78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1636" y="2003199"/>
            <a:ext cx="5735761" cy="4301821"/>
          </a:xfrm>
          <a:prstGeom prst="rect">
            <a:avLst/>
          </a:prstGeom>
        </p:spPr>
      </p:pic>
      <p:sp>
        <p:nvSpPr>
          <p:cNvPr id="6" name="CuadroTexto 5">
            <a:extLst>
              <a:ext uri="{FF2B5EF4-FFF2-40B4-BE49-F238E27FC236}">
                <a16:creationId xmlns:a16="http://schemas.microsoft.com/office/drawing/2014/main" id="{37B2D845-BA0F-F92C-26B6-C5339F9C5473}"/>
              </a:ext>
            </a:extLst>
          </p:cNvPr>
          <p:cNvSpPr txBox="1"/>
          <p:nvPr/>
        </p:nvSpPr>
        <p:spPr>
          <a:xfrm>
            <a:off x="764473" y="2003199"/>
            <a:ext cx="4017818" cy="25853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Se realizó el alquiler de un sistema de rifas, al celebrar el 36vo aniversario de la institución se realizó un sorteo, para transparencia del mismo se decidió contratar los servicios de una empresa externa, el cual se encargó de realizar el diseño y la implementación del sistema de rifas y alquilarlo por el día del aniversario </a:t>
            </a: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82717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6F9A70A-579F-7061-C0A6-8277B6C68A8B}"/>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DESARROLLO DE APLICACIONES</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sp>
        <p:nvSpPr>
          <p:cNvPr id="5" name="CuadroTexto 4">
            <a:extLst>
              <a:ext uri="{FF2B5EF4-FFF2-40B4-BE49-F238E27FC236}">
                <a16:creationId xmlns:a16="http://schemas.microsoft.com/office/drawing/2014/main" id="{D3E1AF71-9E09-F887-D7E2-CB2303D71A80}"/>
              </a:ext>
            </a:extLst>
          </p:cNvPr>
          <p:cNvSpPr txBox="1"/>
          <p:nvPr/>
        </p:nvSpPr>
        <p:spPr>
          <a:xfrm>
            <a:off x="944603" y="1492250"/>
            <a:ext cx="10020481"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lumMod val="50000"/>
                  </a:prstClr>
                </a:solidFill>
                <a:effectLst/>
                <a:uLnTx/>
                <a:uFillTx/>
                <a:latin typeface="Helvetica LT Std" panose="020B0704020202030204"/>
                <a:ea typeface="+mn-ea"/>
                <a:cs typeface="Helvetica" panose="020B0604020202020204" pitchFamily="34" charset="0"/>
              </a:rPr>
              <a:t>DESARROLLOS FUTUROS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Una vez finalizado el periodo de garantía con el proveedor que desarrolló el sistema a la medida del club se podrá contemplar e implementar nuevos desarrollos, esto se debe a que aun no tenemos el control de la base de datos por temas de soporte técnico por parte del proveedor.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Una vez entregada la base, se contemplará la implementación de un módulo de compras y mejoras en los módulos que actualmente tenemos.</a:t>
            </a:r>
          </a:p>
        </p:txBody>
      </p:sp>
    </p:spTree>
    <p:extLst>
      <p:ext uri="{BB962C8B-B14F-4D97-AF65-F5344CB8AC3E}">
        <p14:creationId xmlns:p14="http://schemas.microsoft.com/office/powerpoint/2010/main" val="1388665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DE3EAA92-226F-12A8-E115-69A1C782AC8E}"/>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RENOVACIÓN DE INFRAESTRUCTURA DE SEGURIDAD</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sp>
        <p:nvSpPr>
          <p:cNvPr id="5" name="Marcador de contenido 2">
            <a:extLst>
              <a:ext uri="{FF2B5EF4-FFF2-40B4-BE49-F238E27FC236}">
                <a16:creationId xmlns:a16="http://schemas.microsoft.com/office/drawing/2014/main" id="{E589B488-379C-F381-1933-EF1919D886AF}"/>
              </a:ext>
            </a:extLst>
          </p:cNvPr>
          <p:cNvSpPr txBox="1">
            <a:spLocks/>
          </p:cNvSpPr>
          <p:nvPr/>
        </p:nvSpPr>
        <p:spPr>
          <a:xfrm>
            <a:off x="838200" y="1423837"/>
            <a:ext cx="10515600" cy="9002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C" sz="1800" b="1" i="0" u="none" strike="noStrike" kern="1200" cap="none" spc="0" normalizeH="0" baseline="0" noProof="0" dirty="0">
                <a:ln>
                  <a:noFill/>
                </a:ln>
                <a:solidFill>
                  <a:prstClr val="black"/>
                </a:solidFill>
                <a:effectLst/>
                <a:uLnTx/>
                <a:uFillTx/>
                <a:latin typeface="Helvetica Light" panose="020B0500000000000000" pitchFamily="34" charset="0"/>
                <a:ea typeface="Calibri" panose="020F0502020204030204" pitchFamily="34" charset="0"/>
                <a:cs typeface="Times New Roman" panose="02020603050405020304" pitchFamily="18" charset="0"/>
              </a:rPr>
              <a:t>Se llevó a cabo la renovación de la infraestructura de seguridad en la subsede de Chimborazo, donde se instalaron 11 cámaras de seguridad y un DVR con un disco de 4 terabytes para el almacenamiento de videos. </a:t>
            </a:r>
            <a:endParaRPr kumimoji="0" lang="es-EC"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Imagen 5">
            <a:extLst>
              <a:ext uri="{FF2B5EF4-FFF2-40B4-BE49-F238E27FC236}">
                <a16:creationId xmlns:a16="http://schemas.microsoft.com/office/drawing/2014/main" id="{4C0E11A5-2895-532A-346F-2883328FFED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3280" y="3034138"/>
            <a:ext cx="2220609" cy="2963732"/>
          </a:xfrm>
          <a:prstGeom prst="rect">
            <a:avLst/>
          </a:prstGeom>
          <a:noFill/>
          <a:ln>
            <a:noFill/>
          </a:ln>
        </p:spPr>
      </p:pic>
      <p:pic>
        <p:nvPicPr>
          <p:cNvPr id="7" name="Imagen 6">
            <a:extLst>
              <a:ext uri="{FF2B5EF4-FFF2-40B4-BE49-F238E27FC236}">
                <a16:creationId xmlns:a16="http://schemas.microsoft.com/office/drawing/2014/main" id="{3CC7D003-32BF-DBBB-8668-FC33F5E665A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6157" y="3034137"/>
            <a:ext cx="2220824" cy="2963732"/>
          </a:xfrm>
          <a:prstGeom prst="rect">
            <a:avLst/>
          </a:prstGeom>
          <a:noFill/>
          <a:ln>
            <a:noFill/>
          </a:ln>
        </p:spPr>
      </p:pic>
      <p:pic>
        <p:nvPicPr>
          <p:cNvPr id="8" name="Imagen 7">
            <a:extLst>
              <a:ext uri="{FF2B5EF4-FFF2-40B4-BE49-F238E27FC236}">
                <a16:creationId xmlns:a16="http://schemas.microsoft.com/office/drawing/2014/main" id="{6AC89D9B-95BC-9210-3113-EE927C54A66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49761" y="3068767"/>
            <a:ext cx="2198959" cy="2932445"/>
          </a:xfrm>
          <a:prstGeom prst="rect">
            <a:avLst/>
          </a:prstGeom>
          <a:noFill/>
          <a:ln>
            <a:noFill/>
          </a:ln>
        </p:spPr>
      </p:pic>
      <p:pic>
        <p:nvPicPr>
          <p:cNvPr id="9" name="Imagen 8">
            <a:extLst>
              <a:ext uri="{FF2B5EF4-FFF2-40B4-BE49-F238E27FC236}">
                <a16:creationId xmlns:a16="http://schemas.microsoft.com/office/drawing/2014/main" id="{0F1E00F6-3360-7B10-29EE-175B293598D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0932" y="3068768"/>
            <a:ext cx="3903620" cy="2924790"/>
          </a:xfrm>
          <a:prstGeom prst="rect">
            <a:avLst/>
          </a:prstGeom>
          <a:noFill/>
          <a:ln>
            <a:noFill/>
          </a:ln>
        </p:spPr>
      </p:pic>
    </p:spTree>
    <p:extLst>
      <p:ext uri="{BB962C8B-B14F-4D97-AF65-F5344CB8AC3E}">
        <p14:creationId xmlns:p14="http://schemas.microsoft.com/office/powerpoint/2010/main" val="2629799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7B4859-23E6-1DF8-9F1A-EA5690657FD9}"/>
              </a:ext>
            </a:extLst>
          </p:cNvPr>
          <p:cNvSpPr>
            <a:spLocks noGrp="1"/>
          </p:cNvSpPr>
          <p:nvPr>
            <p:ph idx="1"/>
          </p:nvPr>
        </p:nvSpPr>
        <p:spPr>
          <a:xfrm>
            <a:off x="838200" y="1423836"/>
            <a:ext cx="10515600" cy="1374775"/>
          </a:xfrm>
        </p:spPr>
        <p:txBody>
          <a:bodyPr/>
          <a:lstStyle/>
          <a:p>
            <a:pPr marL="0" indent="0" algn="just">
              <a:buNone/>
            </a:pPr>
            <a:r>
              <a:rPr lang="es-EC" sz="1800" b="1" dirty="0">
                <a:effectLst/>
                <a:latin typeface="Helvetica Light" panose="020B0500000000000000" pitchFamily="34" charset="0"/>
                <a:ea typeface="Calibri" panose="020F0502020204030204" pitchFamily="34" charset="0"/>
                <a:cs typeface="Times New Roman" panose="02020603050405020304" pitchFamily="18" charset="0"/>
              </a:rPr>
              <a:t>De igual manera se renovó la infraestructura de seguridad en la subsede de Cotopaxi, donde se instalaron 10 cámaras de seguridad y un DVR con un disco de 1 terabyte para el almacenamiento de videos. Esta actualización es parte de nuestras continuas mejoras en la seguridad física de nuestras instalaciones, asegurando una vigilancia más efectiva y un almacenamiento adecuado de las grabaciones para futuras referencias.</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s-EC" dirty="0"/>
          </a:p>
        </p:txBody>
      </p:sp>
      <p:sp>
        <p:nvSpPr>
          <p:cNvPr id="4" name="Título 1">
            <a:extLst>
              <a:ext uri="{FF2B5EF4-FFF2-40B4-BE49-F238E27FC236}">
                <a16:creationId xmlns:a16="http://schemas.microsoft.com/office/drawing/2014/main" id="{881EDACC-A5EC-E744-51A7-6AAFCA675FF5}"/>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RENOVACIÓN DE INFRAESTRUCTURA DE SEGURIDAD</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pic>
        <p:nvPicPr>
          <p:cNvPr id="5" name="Imagen 4">
            <a:extLst>
              <a:ext uri="{FF2B5EF4-FFF2-40B4-BE49-F238E27FC236}">
                <a16:creationId xmlns:a16="http://schemas.microsoft.com/office/drawing/2014/main" id="{433C0E23-CD95-A3F7-754C-5486C0A56B3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3209442"/>
            <a:ext cx="3181350" cy="2385695"/>
          </a:xfrm>
          <a:prstGeom prst="rect">
            <a:avLst/>
          </a:prstGeom>
          <a:noFill/>
          <a:ln>
            <a:noFill/>
          </a:ln>
        </p:spPr>
      </p:pic>
      <p:pic>
        <p:nvPicPr>
          <p:cNvPr id="6" name="Imagen 5">
            <a:extLst>
              <a:ext uri="{FF2B5EF4-FFF2-40B4-BE49-F238E27FC236}">
                <a16:creationId xmlns:a16="http://schemas.microsoft.com/office/drawing/2014/main" id="{A051D3B3-B751-CB96-F5C6-04C7273965A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7981" y="3245002"/>
            <a:ext cx="3133725" cy="2350135"/>
          </a:xfrm>
          <a:prstGeom prst="rect">
            <a:avLst/>
          </a:prstGeom>
          <a:noFill/>
          <a:ln>
            <a:noFill/>
          </a:ln>
        </p:spPr>
      </p:pic>
      <p:pic>
        <p:nvPicPr>
          <p:cNvPr id="7" name="Imagen 6">
            <a:extLst>
              <a:ext uri="{FF2B5EF4-FFF2-40B4-BE49-F238E27FC236}">
                <a16:creationId xmlns:a16="http://schemas.microsoft.com/office/drawing/2014/main" id="{3DF7E39B-B35E-8E3C-AFEC-E114DEC87E0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18750" y="3245002"/>
            <a:ext cx="3190875" cy="2392045"/>
          </a:xfrm>
          <a:prstGeom prst="rect">
            <a:avLst/>
          </a:prstGeom>
          <a:noFill/>
          <a:ln>
            <a:noFill/>
          </a:ln>
        </p:spPr>
      </p:pic>
    </p:spTree>
    <p:extLst>
      <p:ext uri="{BB962C8B-B14F-4D97-AF65-F5344CB8AC3E}">
        <p14:creationId xmlns:p14="http://schemas.microsoft.com/office/powerpoint/2010/main" val="13049832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6F9A70A-579F-7061-C0A6-8277B6C68A8B}"/>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ADQUISICIÓN DE EQUIPOS</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sp>
        <p:nvSpPr>
          <p:cNvPr id="5" name="CuadroTexto 4">
            <a:extLst>
              <a:ext uri="{FF2B5EF4-FFF2-40B4-BE49-F238E27FC236}">
                <a16:creationId xmlns:a16="http://schemas.microsoft.com/office/drawing/2014/main" id="{D3E1AF71-9E09-F887-D7E2-CB2303D71A80}"/>
              </a:ext>
            </a:extLst>
          </p:cNvPr>
          <p:cNvSpPr txBox="1"/>
          <p:nvPr/>
        </p:nvSpPr>
        <p:spPr>
          <a:xfrm>
            <a:off x="944603" y="1422976"/>
            <a:ext cx="10020481" cy="44012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Se procedió con la adquisición de cinco laptops marca HP, modelo 250 G9, destinadas a los directores provinciales. Los equipos fueron entregados con el sistema operativo Windows 11 Pro y la suite de Office 2021, ambos debidamente activados. Los directores que recibieron estos equipos son los siguientes:</a:t>
            </a:r>
            <a:br>
              <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br>
            <a:endPar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endParaRPr>
          </a:p>
          <a:p>
            <a:pPr marL="800100" marR="0" lvl="1"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Sr. Cristian Almachi (Director Subsede Pastaza)</a:t>
            </a:r>
          </a:p>
          <a:p>
            <a:pPr marL="800100" marR="0" lvl="1"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Sr. Víctor Cobeña (Director Subsede Manabí)</a:t>
            </a:r>
          </a:p>
          <a:p>
            <a:pPr marL="800100" marR="0" lvl="1"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Sr. Miguel Gómez (Director Subsede Los Ríos)</a:t>
            </a:r>
          </a:p>
          <a:p>
            <a:pPr marL="800100" marR="0" lvl="1"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Sr. Christian Elizalde (Director Subsede Guayas)</a:t>
            </a:r>
          </a:p>
          <a:p>
            <a:pPr marL="800100" marR="0" lvl="1"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Sr. Edison Erazo (Director Subsede Chimborazo)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mn-cs"/>
              </a:rPr>
              <a:t>Esta adquisición tiene como objetivo mejorar la capacidad operativa de los directores provinciales, proporcionándoles herramientas tecnológicas avanzadas para el desempeño eficiente de sus funciones.</a:t>
            </a:r>
          </a:p>
        </p:txBody>
      </p:sp>
    </p:spTree>
    <p:extLst>
      <p:ext uri="{BB962C8B-B14F-4D97-AF65-F5344CB8AC3E}">
        <p14:creationId xmlns:p14="http://schemas.microsoft.com/office/powerpoint/2010/main" val="3905396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143433-666C-B9D1-5793-6C874C351A8D}"/>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IMPLEMENTACIÓN DE NUEVO SOFTWARE</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sp>
        <p:nvSpPr>
          <p:cNvPr id="3" name="CuadroTexto 2">
            <a:extLst>
              <a:ext uri="{FF2B5EF4-FFF2-40B4-BE49-F238E27FC236}">
                <a16:creationId xmlns:a16="http://schemas.microsoft.com/office/drawing/2014/main" id="{757E3809-5732-D1C9-F7CC-F46BA66CCA2A}"/>
              </a:ext>
            </a:extLst>
          </p:cNvPr>
          <p:cNvSpPr txBox="1"/>
          <p:nvPr/>
        </p:nvSpPr>
        <p:spPr>
          <a:xfrm>
            <a:off x="944603" y="1492250"/>
            <a:ext cx="10020481" cy="40934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lumMod val="50000"/>
                  </a:prstClr>
                </a:solidFill>
                <a:effectLst/>
                <a:uLnTx/>
                <a:uFillTx/>
                <a:latin typeface="Helvetica LT Std" panose="020B0704020202030204"/>
                <a:ea typeface="+mn-ea"/>
                <a:cs typeface="Helvetica" panose="020B0604020202020204" pitchFamily="34" charset="0"/>
              </a:rPr>
              <a:t>SOFTWARE DE TICKETS DE SERVICIO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A finales de junio, se implementó el sistema de gestión de tickets a través de la plataforma </a:t>
            </a:r>
            <a:r>
              <a:rPr kumimoji="0" lang="es-ES" sz="2000" b="0" i="0" u="none" strike="noStrike" kern="1200" cap="none" spc="0" normalizeH="0" baseline="0" noProof="0" dirty="0" err="1">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Freshdesk</a:t>
            </a:r>
            <a:r>
              <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 permitiendo la creación de flujos específicos para las diferentes entidades, tales como el Club de Clases y Policías. Durante esta primera fase, se registró a los colaboradores de la Sede Nacional con el fin de realizar pruebas iniciales y evaluar la funcionalidad del sistema. </a:t>
            </a:r>
            <a:br>
              <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br>
            <a:br>
              <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br>
            <a:r>
              <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Para septiembre, el software se implementó a nivel nacional, marcando una nueva etapa en la optimización de la gestión de incidencias y novedades relacionadas con el área de sistemas. Este despliegue nacional permitió integrar a todas las sedes en un único sistema, mejorando considerablemente la capacidad de respuesta y resolución de incidencias en toda la organización..</a:t>
            </a:r>
          </a:p>
        </p:txBody>
      </p:sp>
    </p:spTree>
    <p:extLst>
      <p:ext uri="{BB962C8B-B14F-4D97-AF65-F5344CB8AC3E}">
        <p14:creationId xmlns:p14="http://schemas.microsoft.com/office/powerpoint/2010/main" val="3401504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143433-666C-B9D1-5793-6C874C351A8D}"/>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IMPLEMENTACIÓN DE SOFTWARE DE CONTROL</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sp>
        <p:nvSpPr>
          <p:cNvPr id="3" name="CuadroTexto 2">
            <a:extLst>
              <a:ext uri="{FF2B5EF4-FFF2-40B4-BE49-F238E27FC236}">
                <a16:creationId xmlns:a16="http://schemas.microsoft.com/office/drawing/2014/main" id="{757E3809-5732-D1C9-F7CC-F46BA66CCA2A}"/>
              </a:ext>
            </a:extLst>
          </p:cNvPr>
          <p:cNvSpPr txBox="1"/>
          <p:nvPr/>
        </p:nvSpPr>
        <p:spPr>
          <a:xfrm>
            <a:off x="944603" y="1120717"/>
            <a:ext cx="10020481" cy="22467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lumMod val="50000"/>
                  </a:prstClr>
                </a:solidFill>
                <a:effectLst/>
                <a:uLnTx/>
                <a:uFillTx/>
                <a:latin typeface="Helvetica LT Std" panose="020B0704020202030204"/>
                <a:ea typeface="+mn-ea"/>
                <a:cs typeface="Helvetica" panose="020B0604020202020204" pitchFamily="34" charset="0"/>
              </a:rPr>
              <a:t>SOFTWARE DE TICKETS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prstClr val="black">
                  <a:lumMod val="50000"/>
                </a:prstClr>
              </a:solidFill>
              <a:effectLst/>
              <a:uLnTx/>
              <a:uFillTx/>
              <a:latin typeface="Helvetica LT Std" panose="020B0704020202030204"/>
              <a:ea typeface="+mn-ea"/>
              <a:cs typeface="Helvetica"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implementación del sistema de gestión de tickets en el área de sistemas ha sido esencial para mejorar la eficiencia y efectividad en la resolución de incidencias y solicitudes de soporte. Este sistema centraliza todas las solicitudes, permite la priorización y asignación automática de tickets, y proporciona transparencia en el seguimiento de cada caso. Además, facilita la generación de informes detallados que ayudan a identificar áreas de mejora y optimizar recursos. En última instancia, esta herramienta ha mejorado significativamente la satisfacción de los usuarios al ofrecer un servicio más rápido y eficiente.</a:t>
            </a:r>
            <a:endParaRPr kumimoji="0" lang="es-ES" sz="18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endParaRPr>
          </a:p>
        </p:txBody>
      </p:sp>
      <p:sp>
        <p:nvSpPr>
          <p:cNvPr id="6" name="CuadroTexto 5">
            <a:extLst>
              <a:ext uri="{FF2B5EF4-FFF2-40B4-BE49-F238E27FC236}">
                <a16:creationId xmlns:a16="http://schemas.microsoft.com/office/drawing/2014/main" id="{BDA97CB0-1EF4-779C-41B3-B8B5DDA412B5}"/>
              </a:ext>
            </a:extLst>
          </p:cNvPr>
          <p:cNvSpPr txBox="1"/>
          <p:nvPr/>
        </p:nvSpPr>
        <p:spPr>
          <a:xfrm>
            <a:off x="944603" y="3296653"/>
            <a:ext cx="1002048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lumMod val="50000"/>
                  </a:prstClr>
                </a:solidFill>
                <a:effectLst/>
                <a:uLnTx/>
                <a:uFillTx/>
                <a:latin typeface="Helvetica LT Std" panose="020B0704020202030204"/>
                <a:ea typeface="+mn-ea"/>
                <a:cs typeface="Helvetica" panose="020B0604020202020204" pitchFamily="34" charset="0"/>
              </a:rPr>
              <a:t>TICKETS POR DEPARTAMENTO</a:t>
            </a:r>
          </a:p>
        </p:txBody>
      </p:sp>
      <p:pic>
        <p:nvPicPr>
          <p:cNvPr id="7" name="Imagen 6">
            <a:extLst>
              <a:ext uri="{FF2B5EF4-FFF2-40B4-BE49-F238E27FC236}">
                <a16:creationId xmlns:a16="http://schemas.microsoft.com/office/drawing/2014/main" id="{F252E064-766E-1F71-DA22-BE5E3D0829B5}"/>
              </a:ext>
            </a:extLst>
          </p:cNvPr>
          <p:cNvPicPr>
            <a:picLocks noChangeAspect="1"/>
          </p:cNvPicPr>
          <p:nvPr/>
        </p:nvPicPr>
        <p:blipFill>
          <a:blip r:embed="rId2"/>
          <a:stretch>
            <a:fillRect/>
          </a:stretch>
        </p:blipFill>
        <p:spPr>
          <a:xfrm>
            <a:off x="753664" y="3729789"/>
            <a:ext cx="10676338" cy="2872930"/>
          </a:xfrm>
          <a:prstGeom prst="rect">
            <a:avLst/>
          </a:prstGeom>
        </p:spPr>
      </p:pic>
    </p:spTree>
    <p:extLst>
      <p:ext uri="{BB962C8B-B14F-4D97-AF65-F5344CB8AC3E}">
        <p14:creationId xmlns:p14="http://schemas.microsoft.com/office/powerpoint/2010/main" val="20579926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57E3809-5732-D1C9-F7CC-F46BA66CCA2A}"/>
              </a:ext>
            </a:extLst>
          </p:cNvPr>
          <p:cNvSpPr txBox="1"/>
          <p:nvPr/>
        </p:nvSpPr>
        <p:spPr>
          <a:xfrm>
            <a:off x="609600" y="1145886"/>
            <a:ext cx="11097491"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lumMod val="50000"/>
                  </a:prstClr>
                </a:solidFill>
                <a:effectLst/>
                <a:uLnTx/>
                <a:uFillTx/>
                <a:latin typeface="Helvetica LT Std" panose="020B0704020202030204"/>
                <a:ea typeface="+mn-ea"/>
                <a:cs typeface="Helvetica" panose="020B0604020202020204" pitchFamily="34" charset="0"/>
              </a:rPr>
              <a:t>TICKETS CREADOS POR TIPO DE SOLICITUD</a:t>
            </a:r>
            <a:endParaRPr kumimoji="0" lang="es-ES" sz="2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mn-cs"/>
              </a:rPr>
              <a:t>Los tipos de solicitudes gestionadas durante este período se clasificaron en cuatro categorías principales: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mn-cs"/>
              </a:rPr>
              <a:t>Daño en Equipo: Problemas físicos relacionados con equipos tecnológicos.</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mn-cs"/>
              </a:rPr>
              <a:t>Daño en Redes: Dificultades relacionadas con el funcionamiento del internet y teléfonos IP.</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mn-cs"/>
              </a:rPr>
              <a:t>Problema en Sistema: Errores, bugs o mensajes de error detectados en el sistema.</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mn-cs"/>
              </a:rPr>
              <a:t>Solicitud Especial: Solicitudes que implican cambios o eliminaciones de información en el sistema.</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mn-cs"/>
              </a:rPr>
              <a:t>Creación de Usuario: Creación de usuario en el sistema del Club de Clases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mn-cs"/>
              </a:rPr>
              <a:t>Esta categorización permite un análisis estructurado y efectivo de las incidencias reportadas, facilitando la asignación de recursos y la implementación de soluciones pertinentes para cada tipo de problema identificado.</a:t>
            </a:r>
          </a:p>
        </p:txBody>
      </p:sp>
      <p:sp>
        <p:nvSpPr>
          <p:cNvPr id="7" name="Título 1">
            <a:extLst>
              <a:ext uri="{FF2B5EF4-FFF2-40B4-BE49-F238E27FC236}">
                <a16:creationId xmlns:a16="http://schemas.microsoft.com/office/drawing/2014/main" id="{3F4AD7F7-65DB-8A3F-057F-8606247C1EA6}"/>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IMPLEMENTACIÓN DE SOFTWARE DE CONTROL</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pic>
        <p:nvPicPr>
          <p:cNvPr id="4" name="Imagen 3">
            <a:extLst>
              <a:ext uri="{FF2B5EF4-FFF2-40B4-BE49-F238E27FC236}">
                <a16:creationId xmlns:a16="http://schemas.microsoft.com/office/drawing/2014/main" id="{13728230-1913-19DF-8F74-CBFD65E7AD4F}"/>
              </a:ext>
            </a:extLst>
          </p:cNvPr>
          <p:cNvPicPr>
            <a:picLocks noChangeAspect="1"/>
          </p:cNvPicPr>
          <p:nvPr/>
        </p:nvPicPr>
        <p:blipFill>
          <a:blip r:embed="rId2"/>
          <a:stretch>
            <a:fillRect/>
          </a:stretch>
        </p:blipFill>
        <p:spPr>
          <a:xfrm>
            <a:off x="754307" y="4008209"/>
            <a:ext cx="10362871" cy="2573066"/>
          </a:xfrm>
          <a:prstGeom prst="rect">
            <a:avLst/>
          </a:prstGeom>
        </p:spPr>
      </p:pic>
    </p:spTree>
    <p:extLst>
      <p:ext uri="{BB962C8B-B14F-4D97-AF65-F5344CB8AC3E}">
        <p14:creationId xmlns:p14="http://schemas.microsoft.com/office/powerpoint/2010/main" val="8040597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143433-666C-B9D1-5793-6C874C351A8D}"/>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IMPLEMENTACIÓN DE NUEVO SOFTWARE</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sp>
        <p:nvSpPr>
          <p:cNvPr id="3" name="CuadroTexto 2">
            <a:extLst>
              <a:ext uri="{FF2B5EF4-FFF2-40B4-BE49-F238E27FC236}">
                <a16:creationId xmlns:a16="http://schemas.microsoft.com/office/drawing/2014/main" id="{757E3809-5732-D1C9-F7CC-F46BA66CCA2A}"/>
              </a:ext>
            </a:extLst>
          </p:cNvPr>
          <p:cNvSpPr txBox="1"/>
          <p:nvPr/>
        </p:nvSpPr>
        <p:spPr>
          <a:xfrm>
            <a:off x="944603" y="1187445"/>
            <a:ext cx="1002048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lumMod val="50000"/>
                  </a:prstClr>
                </a:solidFill>
                <a:effectLst/>
                <a:uLnTx/>
                <a:uFillTx/>
                <a:latin typeface="Helvetica LT Std" panose="020B0704020202030204"/>
                <a:ea typeface="+mn-ea"/>
                <a:cs typeface="Helvetica" panose="020B0604020202020204" pitchFamily="34" charset="0"/>
              </a:rPr>
              <a:t>TICKETS POR PRIORIDAD</a:t>
            </a:r>
          </a:p>
        </p:txBody>
      </p:sp>
      <p:sp>
        <p:nvSpPr>
          <p:cNvPr id="7" name="CuadroTexto 6">
            <a:extLst>
              <a:ext uri="{FF2B5EF4-FFF2-40B4-BE49-F238E27FC236}">
                <a16:creationId xmlns:a16="http://schemas.microsoft.com/office/drawing/2014/main" id="{4D96D9F7-EE2C-B049-FAF2-AD0CE11A9FD5}"/>
              </a:ext>
            </a:extLst>
          </p:cNvPr>
          <p:cNvSpPr txBox="1"/>
          <p:nvPr/>
        </p:nvSpPr>
        <p:spPr>
          <a:xfrm>
            <a:off x="651164" y="1589219"/>
            <a:ext cx="11000509" cy="244682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Las solicitudes fueron categorizadas según su prioridad, definida de la siguiente manera: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Urgente: Requiere resolución en un plazo máximo de 3 horas.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Alto: Debe ser atendida y resuelta en un máximo de 5 horas.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Medio: Debe tener un tiempo de resolución máximo de 8 horas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Bajo: Tiene un plazo de resolución de hasta 24 horas.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Esta clasificación por prioridad asegura una respuesta y atención adecuadas a cada solicitud, priorizando aquellas que impactan directamente en la operación y minimizando el tiempo de respuesta para resolver incidencias críticas de manera eficiente.</a:t>
            </a:r>
          </a:p>
        </p:txBody>
      </p:sp>
      <p:pic>
        <p:nvPicPr>
          <p:cNvPr id="6" name="Imagen 5">
            <a:extLst>
              <a:ext uri="{FF2B5EF4-FFF2-40B4-BE49-F238E27FC236}">
                <a16:creationId xmlns:a16="http://schemas.microsoft.com/office/drawing/2014/main" id="{CFB8026A-C7E0-32C3-FDD1-EEA2335C617E}"/>
              </a:ext>
            </a:extLst>
          </p:cNvPr>
          <p:cNvPicPr>
            <a:picLocks noChangeAspect="1"/>
          </p:cNvPicPr>
          <p:nvPr/>
        </p:nvPicPr>
        <p:blipFill>
          <a:blip r:embed="rId2"/>
          <a:stretch>
            <a:fillRect/>
          </a:stretch>
        </p:blipFill>
        <p:spPr>
          <a:xfrm>
            <a:off x="1706113" y="4036044"/>
            <a:ext cx="8520729" cy="2617420"/>
          </a:xfrm>
          <a:prstGeom prst="rect">
            <a:avLst/>
          </a:prstGeom>
        </p:spPr>
      </p:pic>
    </p:spTree>
    <p:extLst>
      <p:ext uri="{BB962C8B-B14F-4D97-AF65-F5344CB8AC3E}">
        <p14:creationId xmlns:p14="http://schemas.microsoft.com/office/powerpoint/2010/main" val="6311359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2F08E8-B4BB-AFCD-5B81-C50CB942F2B2}"/>
              </a:ext>
            </a:extLst>
          </p:cNvPr>
          <p:cNvSpPr txBox="1">
            <a:spLocks/>
          </p:cNvSpPr>
          <p:nvPr/>
        </p:nvSpPr>
        <p:spPr>
          <a:xfrm>
            <a:off x="1555784" y="373725"/>
            <a:ext cx="8798121" cy="737900"/>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algn="ctr">
              <a:lnSpc>
                <a:spcPct val="90000"/>
              </a:lnSpc>
              <a:spcBef>
                <a:spcPct val="0"/>
              </a:spcBef>
              <a:buNone/>
              <a:defRPr sz="3200">
                <a:latin typeface="Helvetica LT Std" panose="020B0504020202020204" pitchFamily="34" charset="0"/>
                <a:ea typeface="+mj-ea"/>
                <a:cs typeface="+mj-cs"/>
              </a:defRPr>
            </a:lvl1pPr>
            <a:lvl2pPr marR="0" lvl="1"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2pPr>
            <a:lvl3pPr marR="0" lvl="2"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3pPr>
            <a:lvl4pPr marR="0" lvl="3"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4pPr>
            <a:lvl5pPr marR="0" lvl="4"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5pPr>
            <a:lvl6pPr marR="0" lvl="5"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6pPr>
            <a:lvl7pPr marR="0" lvl="6"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7pPr>
            <a:lvl8pPr marR="0" lvl="7"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8pPr>
            <a:lvl9pPr marR="0" lvl="8" algn="ctr" rtl="0">
              <a:lnSpc>
                <a:spcPct val="100000"/>
              </a:lnSpc>
              <a:spcBef>
                <a:spcPts val="0"/>
              </a:spcBef>
              <a:spcAft>
                <a:spcPts val="0"/>
              </a:spcAft>
              <a:buClr>
                <a:srgbClr val="191919"/>
              </a:buClr>
              <a:buSzPts val="5200"/>
              <a:buFont typeface="Roboto Black"/>
              <a:buNone/>
              <a:defRPr sz="5200" b="0" i="0" u="none" strike="noStrike" cap="none">
                <a:solidFill>
                  <a:srgbClr val="191919"/>
                </a:solidFill>
                <a:latin typeface="Roboto Bk"/>
                <a:ea typeface="Roboto Bk"/>
                <a:cs typeface="Roboto Bk"/>
                <a:sym typeface="Roboto Black"/>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IMPLEMENTACIONES FUTURAS</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sp>
        <p:nvSpPr>
          <p:cNvPr id="3" name="CuadroTexto 2">
            <a:extLst>
              <a:ext uri="{FF2B5EF4-FFF2-40B4-BE49-F238E27FC236}">
                <a16:creationId xmlns:a16="http://schemas.microsoft.com/office/drawing/2014/main" id="{C0AA25A9-B196-F96C-0289-2D0FD21FAA5B}"/>
              </a:ext>
            </a:extLst>
          </p:cNvPr>
          <p:cNvSpPr txBox="1"/>
          <p:nvPr/>
        </p:nvSpPr>
        <p:spPr>
          <a:xfrm>
            <a:off x="637309" y="1492250"/>
            <a:ext cx="10834255" cy="329320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Para futuras implementaciones, se planifica continuar fortaleciendo la infraestructura tecnológica y optimizando los procesos del área de sistemas. Entre las iniciativas proyectadas se incluyen: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endParaRPr>
          </a:p>
          <a:p>
            <a:pPr marL="457200" marR="0" lvl="0" indent="-4572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Renovación de Equipos de Redes: Actualización y mejora de equipos de redes para aumentar la capacidad y seguridad de la infraestructura de comunicaciones.</a:t>
            </a:r>
          </a:p>
          <a:p>
            <a:pPr marL="457200" marR="0" lvl="0" indent="-4572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Automatización de Procesos: Desarrollo y adopción de soluciones automatizadas para mejorar la eficiencia operativa y reducir la carga manual en tareas repetitivas.</a:t>
            </a:r>
          </a:p>
          <a:p>
            <a:pPr marL="457200" marR="0" lvl="0" indent="-4572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Actualización de Equipos y Software: Continuación del proceso de actualización de equipos y software para mantener la tecnología alineada con las últimas tendencias y requisitos de la organización.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lumMod val="50000"/>
                  </a:prstClr>
                </a:solidFill>
                <a:effectLst/>
                <a:uLnTx/>
                <a:uFillTx/>
                <a:latin typeface="Helvetica" panose="020B0604020202020204" pitchFamily="34" charset="0"/>
                <a:ea typeface="+mn-ea"/>
                <a:cs typeface="Helvetica" panose="020B0604020202020204" pitchFamily="34" charset="0"/>
              </a:rPr>
              <a:t>Estas implementaciones están diseñadas para fortalecer aún más la capacidad del área de sistemas, mejorando la eficiencia operativa y asegurando una mayor confiabilidad y seguridad en los sistemas informáticos de la organización.</a:t>
            </a:r>
          </a:p>
        </p:txBody>
      </p:sp>
    </p:spTree>
    <p:extLst>
      <p:ext uri="{BB962C8B-B14F-4D97-AF65-F5344CB8AC3E}">
        <p14:creationId xmlns:p14="http://schemas.microsoft.com/office/powerpoint/2010/main" val="256304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05B8F13-A75B-5537-4001-D5A35F77A90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402057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F75B19-1953-544B-7E5C-BD26CA85947A}"/>
              </a:ext>
            </a:extLst>
          </p:cNvPr>
          <p:cNvSpPr>
            <a:spLocks noGrp="1"/>
          </p:cNvSpPr>
          <p:nvPr>
            <p:ph type="title"/>
          </p:nvPr>
        </p:nvSpPr>
        <p:spPr>
          <a:xfrm>
            <a:off x="1246908" y="365126"/>
            <a:ext cx="10106891" cy="535420"/>
          </a:xfrm>
        </p:spPr>
        <p:txBody>
          <a:bodyPr>
            <a:normAutofit fontScale="90000"/>
          </a:bodyPr>
          <a:lstStyle/>
          <a:p>
            <a:pPr algn="ctr"/>
            <a:r>
              <a:rPr lang="es-ES" b="1" dirty="0"/>
              <a:t>COMPRAS</a:t>
            </a:r>
            <a:endParaRPr lang="es-EC" b="1" dirty="0"/>
          </a:p>
        </p:txBody>
      </p:sp>
      <p:sp>
        <p:nvSpPr>
          <p:cNvPr id="3" name="Marcador de contenido 2">
            <a:extLst>
              <a:ext uri="{FF2B5EF4-FFF2-40B4-BE49-F238E27FC236}">
                <a16:creationId xmlns:a16="http://schemas.microsoft.com/office/drawing/2014/main" id="{C195ADD6-60C8-1B13-7FFD-C9EFD4C77199}"/>
              </a:ext>
            </a:extLst>
          </p:cNvPr>
          <p:cNvSpPr>
            <a:spLocks noGrp="1"/>
          </p:cNvSpPr>
          <p:nvPr>
            <p:ph idx="1"/>
          </p:nvPr>
        </p:nvSpPr>
        <p:spPr>
          <a:xfrm>
            <a:off x="838200" y="1563976"/>
            <a:ext cx="10515600" cy="3730047"/>
          </a:xfrm>
        </p:spPr>
        <p:txBody>
          <a:bodyPr>
            <a:normAutofit fontScale="85000" lnSpcReduction="20000"/>
          </a:bodyPr>
          <a:lstStyle/>
          <a:p>
            <a:pPr marL="0" marR="0" indent="0" algn="just">
              <a:lnSpc>
                <a:spcPct val="115000"/>
              </a:lnSpc>
              <a:buNone/>
            </a:pPr>
            <a:r>
              <a:rPr lang="es-US" sz="1800" dirty="0">
                <a:solidFill>
                  <a:srgbClr val="000000"/>
                </a:solidFill>
                <a:effectLst/>
                <a:latin typeface="Helvetica LT Std Light"/>
                <a:ea typeface="Times New Roman" panose="02020603050405020304" pitchFamily="18" charset="0"/>
              </a:rPr>
              <a:t>De enero a septiembre del 2024, el Club de Clases y Policías de la Policía Nacional realizó compras por un total de $141.149,88 después de impuestos. Las compras se distribuyeron en diferentes categorías, incluyendo suministros de oficina, equipos de computación, maquinaria y equipos, mantenimientos, necesarios para las operaciones diarias del club.</a:t>
            </a:r>
            <a:endParaRPr lang="es-US" sz="1800" dirty="0">
              <a:effectLst/>
              <a:latin typeface="Times New Roman" panose="02020603050405020304" pitchFamily="18" charset="0"/>
              <a:ea typeface="Times New Roman" panose="02020603050405020304" pitchFamily="18" charset="0"/>
            </a:endParaRPr>
          </a:p>
          <a:p>
            <a:pPr marL="0" marR="0" indent="0" algn="just">
              <a:lnSpc>
                <a:spcPct val="115000"/>
              </a:lnSpc>
              <a:buNone/>
            </a:pPr>
            <a:endParaRPr lang="es-US" sz="1800" dirty="0">
              <a:solidFill>
                <a:srgbClr val="000000"/>
              </a:solidFill>
              <a:effectLst/>
              <a:latin typeface="Helvetica LT Std Light"/>
              <a:ea typeface="Times New Roman" panose="02020603050405020304" pitchFamily="18" charset="0"/>
            </a:endParaRPr>
          </a:p>
          <a:p>
            <a:pPr marL="0" marR="0" indent="0" algn="just">
              <a:lnSpc>
                <a:spcPct val="115000"/>
              </a:lnSpc>
              <a:buNone/>
            </a:pPr>
            <a:r>
              <a:rPr lang="es-US" sz="1800" dirty="0">
                <a:solidFill>
                  <a:srgbClr val="000000"/>
                </a:solidFill>
                <a:effectLst/>
                <a:latin typeface="Helvetica LT Std Light"/>
                <a:ea typeface="Times New Roman" panose="02020603050405020304" pitchFamily="18" charset="0"/>
              </a:rPr>
              <a:t>El Departamento de Compras ha logrado avances significativos en varios frentes clave </a:t>
            </a:r>
            <a:r>
              <a:rPr lang="es-US" sz="1800" dirty="0">
                <a:solidFill>
                  <a:srgbClr val="000000"/>
                </a:solidFill>
                <a:latin typeface="Helvetica LT Std Light"/>
                <a:ea typeface="Times New Roman" panose="02020603050405020304" pitchFamily="18" charset="0"/>
              </a:rPr>
              <a:t>de enero a septiembre</a:t>
            </a:r>
            <a:r>
              <a:rPr lang="es-US" sz="1800" dirty="0">
                <a:solidFill>
                  <a:srgbClr val="000000"/>
                </a:solidFill>
                <a:effectLst/>
                <a:latin typeface="Helvetica LT Std Light"/>
                <a:ea typeface="Times New Roman" panose="02020603050405020304" pitchFamily="18" charset="0"/>
              </a:rPr>
              <a:t> 2024:</a:t>
            </a:r>
            <a:endParaRPr lang="es-US" sz="1800" dirty="0">
              <a:effectLst/>
              <a:latin typeface="Times New Roman" panose="02020603050405020304" pitchFamily="18" charset="0"/>
              <a:ea typeface="Times New Roman" panose="02020603050405020304" pitchFamily="18" charset="0"/>
            </a:endParaRPr>
          </a:p>
          <a:p>
            <a:pPr marL="398463" marR="0" lvl="0" indent="0" algn="just">
              <a:lnSpc>
                <a:spcPct val="115000"/>
              </a:lnSpc>
              <a:buNone/>
              <a:tabLst>
                <a:tab pos="457200" algn="l"/>
              </a:tabLst>
            </a:pPr>
            <a:endParaRPr lang="es-US" sz="1800" b="1" dirty="0">
              <a:solidFill>
                <a:srgbClr val="000000"/>
              </a:solidFill>
              <a:effectLst/>
              <a:latin typeface="Helvetica LT Std Light"/>
              <a:ea typeface="Times New Roman" panose="02020603050405020304" pitchFamily="18" charset="0"/>
            </a:endParaRPr>
          </a:p>
          <a:p>
            <a:pPr marL="398463" marR="0" lvl="0" indent="0" algn="just">
              <a:lnSpc>
                <a:spcPct val="115000"/>
              </a:lnSpc>
              <a:buNone/>
              <a:tabLst>
                <a:tab pos="457200" algn="l"/>
              </a:tabLst>
            </a:pPr>
            <a:r>
              <a:rPr lang="es-US" sz="1800" b="1" dirty="0">
                <a:solidFill>
                  <a:srgbClr val="000000"/>
                </a:solidFill>
                <a:effectLst/>
                <a:latin typeface="Helvetica LT Std Light"/>
                <a:ea typeface="Times New Roman" panose="02020603050405020304" pitchFamily="18" charset="0"/>
              </a:rPr>
              <a:t>Adquisiciones:</a:t>
            </a:r>
            <a:r>
              <a:rPr lang="es-US" sz="1800" dirty="0">
                <a:solidFill>
                  <a:srgbClr val="000000"/>
                </a:solidFill>
                <a:effectLst/>
                <a:latin typeface="Helvetica LT Std Light"/>
                <a:ea typeface="Times New Roman" panose="02020603050405020304" pitchFamily="18" charset="0"/>
              </a:rPr>
              <a:t> Se gestionaron un total de 94 procesos de adquisición y se finalizaron 75 procesos, asegurando la continuidad operativa y ahorro mediante la negociación efectivas con proveedores estratégicos.</a:t>
            </a:r>
            <a:endParaRPr lang="es-US" sz="1800" dirty="0">
              <a:effectLst/>
              <a:latin typeface="Times New Roman" panose="02020603050405020304" pitchFamily="18" charset="0"/>
              <a:ea typeface="Times New Roman" panose="02020603050405020304" pitchFamily="18" charset="0"/>
            </a:endParaRPr>
          </a:p>
          <a:p>
            <a:pPr marL="398463" marR="0" lvl="0" indent="0" algn="just">
              <a:lnSpc>
                <a:spcPct val="115000"/>
              </a:lnSpc>
              <a:buNone/>
              <a:tabLst>
                <a:tab pos="457200" algn="l"/>
              </a:tabLst>
            </a:pPr>
            <a:r>
              <a:rPr lang="es-US" sz="1800" b="1" dirty="0">
                <a:solidFill>
                  <a:srgbClr val="000000"/>
                </a:solidFill>
                <a:effectLst/>
                <a:latin typeface="Helvetica LT Std Light"/>
                <a:ea typeface="Times New Roman" panose="02020603050405020304" pitchFamily="18" charset="0"/>
              </a:rPr>
              <a:t>Optimización de Procesos:</a:t>
            </a:r>
            <a:r>
              <a:rPr lang="es-US" sz="1800" dirty="0">
                <a:solidFill>
                  <a:srgbClr val="000000"/>
                </a:solidFill>
                <a:effectLst/>
                <a:latin typeface="Helvetica LT Std Light"/>
                <a:ea typeface="Times New Roman" panose="02020603050405020304" pitchFamily="18" charset="0"/>
              </a:rPr>
              <a:t> Se recomienda implementar nuevas políticas y procedimientos que mejoraran la eficiencia en la gestión de compras, reduciendo tiempos de procesamiento y optimizando recursos.</a:t>
            </a:r>
            <a:endParaRPr lang="es-US" sz="1800" dirty="0">
              <a:effectLst/>
              <a:latin typeface="Times New Roman" panose="02020603050405020304" pitchFamily="18" charset="0"/>
              <a:ea typeface="Times New Roman" panose="02020603050405020304" pitchFamily="18" charset="0"/>
            </a:endParaRPr>
          </a:p>
          <a:p>
            <a:pPr marL="398463" marR="0" lvl="0" indent="0" algn="just">
              <a:lnSpc>
                <a:spcPct val="115000"/>
              </a:lnSpc>
              <a:buNone/>
              <a:tabLst>
                <a:tab pos="457200" algn="l"/>
              </a:tabLst>
            </a:pPr>
            <a:r>
              <a:rPr lang="es-US" sz="1800" b="1" dirty="0">
                <a:solidFill>
                  <a:srgbClr val="000000"/>
                </a:solidFill>
                <a:effectLst/>
                <a:latin typeface="Helvetica LT Std Light"/>
                <a:ea typeface="Times New Roman" panose="02020603050405020304" pitchFamily="18" charset="0"/>
              </a:rPr>
              <a:t>Relaciones Estratégicas:</a:t>
            </a:r>
            <a:r>
              <a:rPr lang="es-US" sz="1800" dirty="0">
                <a:solidFill>
                  <a:srgbClr val="000000"/>
                </a:solidFill>
                <a:effectLst/>
                <a:latin typeface="Helvetica LT Std Light"/>
                <a:ea typeface="Times New Roman" panose="02020603050405020304" pitchFamily="18" charset="0"/>
              </a:rPr>
              <a:t> Fortalecimos las relaciones con proveedores clave, buscando no solo la calidad de los productos y servicios, sino también la innovación y competitividad en los términos contractuales.</a:t>
            </a:r>
            <a:endParaRPr lang="es-US" sz="1800" dirty="0">
              <a:effectLst/>
              <a:latin typeface="Times New Roman" panose="02020603050405020304" pitchFamily="18" charset="0"/>
              <a:ea typeface="Times New Roman" panose="02020603050405020304" pitchFamily="18" charset="0"/>
            </a:endParaRPr>
          </a:p>
          <a:p>
            <a:pPr marL="0" indent="0" algn="just">
              <a:buNone/>
            </a:pPr>
            <a:endParaRPr lang="es-ES" sz="2000" dirty="0"/>
          </a:p>
          <a:p>
            <a:pPr algn="just"/>
            <a:endParaRPr lang="es-ES" sz="2000" dirty="0"/>
          </a:p>
          <a:p>
            <a:pPr marL="0" indent="0" algn="just">
              <a:buNone/>
            </a:pPr>
            <a:endParaRPr lang="es-EC" sz="2000" dirty="0"/>
          </a:p>
        </p:txBody>
      </p:sp>
    </p:spTree>
    <p:extLst>
      <p:ext uri="{BB962C8B-B14F-4D97-AF65-F5344CB8AC3E}">
        <p14:creationId xmlns:p14="http://schemas.microsoft.com/office/powerpoint/2010/main" val="2295433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CDD6F338-FBD9-6997-4DCF-55EF037B1978}"/>
              </a:ext>
            </a:extLst>
          </p:cNvPr>
          <p:cNvSpPr txBox="1">
            <a:spLocks/>
          </p:cNvSpPr>
          <p:nvPr/>
        </p:nvSpPr>
        <p:spPr>
          <a:xfrm>
            <a:off x="1180880" y="210368"/>
            <a:ext cx="10153636" cy="6021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C" sz="28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GRÁFICA DE COMPRAS Y ADQUISICIONES EN DÓLARES POR PROVINCIA DE ENERO A SEPTIEMBRE DE 2024</a:t>
            </a:r>
          </a:p>
        </p:txBody>
      </p:sp>
      <p:sp>
        <p:nvSpPr>
          <p:cNvPr id="7" name="CuadroTexto 6">
            <a:extLst>
              <a:ext uri="{FF2B5EF4-FFF2-40B4-BE49-F238E27FC236}">
                <a16:creationId xmlns:a16="http://schemas.microsoft.com/office/drawing/2014/main" id="{F31347DB-91BC-72DE-249E-DBE175EECA3D}"/>
              </a:ext>
            </a:extLst>
          </p:cNvPr>
          <p:cNvSpPr txBox="1"/>
          <p:nvPr/>
        </p:nvSpPr>
        <p:spPr>
          <a:xfrm>
            <a:off x="637309" y="5724302"/>
            <a:ext cx="1143000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US" sz="1800" b="0" i="0" u="none" strike="noStrike" kern="1200" cap="none" spc="0" normalizeH="0" baseline="0" noProof="0" dirty="0">
                <a:ln>
                  <a:noFill/>
                </a:ln>
                <a:solidFill>
                  <a:srgbClr val="000000"/>
                </a:solidFill>
                <a:effectLst/>
                <a:uLnTx/>
                <a:uFillTx/>
                <a:latin typeface="Helvetica LT Std Light"/>
                <a:ea typeface="Calibri" panose="020F0502020204030204" pitchFamily="34" charset="0"/>
                <a:cs typeface="Times New Roman" panose="02020603050405020304" pitchFamily="18" charset="0"/>
              </a:rPr>
              <a:t>De enero a septiembre de 2024 fue un periodo de crecimiento y optimización para el área de compras del Club de Clases y Policías de la Policía Nacional. A través de una gestión eficaz y estrategias de negociación, se lograron importantes ahorros y mejoras en los procesos. </a:t>
            </a:r>
            <a:endParaRPr kumimoji="0" lang="es-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Imagen 2">
            <a:extLst>
              <a:ext uri="{FF2B5EF4-FFF2-40B4-BE49-F238E27FC236}">
                <a16:creationId xmlns:a16="http://schemas.microsoft.com/office/drawing/2014/main" id="{FB9E0438-ADFF-EE0B-D639-7C050B230B87}"/>
              </a:ext>
            </a:extLst>
          </p:cNvPr>
          <p:cNvPicPr>
            <a:picLocks noChangeAspect="1"/>
          </p:cNvPicPr>
          <p:nvPr/>
        </p:nvPicPr>
        <p:blipFill>
          <a:blip r:embed="rId2"/>
          <a:stretch>
            <a:fillRect/>
          </a:stretch>
        </p:blipFill>
        <p:spPr>
          <a:xfrm>
            <a:off x="0" y="1083060"/>
            <a:ext cx="12192000" cy="4641242"/>
          </a:xfrm>
          <a:prstGeom prst="rect">
            <a:avLst/>
          </a:prstGeom>
        </p:spPr>
      </p:pic>
    </p:spTree>
    <p:extLst>
      <p:ext uri="{BB962C8B-B14F-4D97-AF65-F5344CB8AC3E}">
        <p14:creationId xmlns:p14="http://schemas.microsoft.com/office/powerpoint/2010/main" val="4204657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BA31A215-FB3D-3AD9-7249-8817DE03A846}"/>
              </a:ext>
            </a:extLst>
          </p:cNvPr>
          <p:cNvSpPr txBox="1">
            <a:spLocks/>
          </p:cNvSpPr>
          <p:nvPr/>
        </p:nvSpPr>
        <p:spPr>
          <a:xfrm>
            <a:off x="1180880" y="210368"/>
            <a:ext cx="10153636" cy="6021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COMPRAS Y ADQUISICIONES EN DÓLARES POR PROVINCIAS ENERO – SEPTIEMBRE DE 2024</a:t>
            </a:r>
          </a:p>
        </p:txBody>
      </p:sp>
      <p:grpSp>
        <p:nvGrpSpPr>
          <p:cNvPr id="2" name="Group 4">
            <a:extLst>
              <a:ext uri="{FF2B5EF4-FFF2-40B4-BE49-F238E27FC236}">
                <a16:creationId xmlns:a16="http://schemas.microsoft.com/office/drawing/2014/main" id="{95756394-7671-FD7A-6F75-404DD623AE8C}"/>
              </a:ext>
            </a:extLst>
          </p:cNvPr>
          <p:cNvGrpSpPr>
            <a:grpSpLocks noChangeAspect="1"/>
          </p:cNvGrpSpPr>
          <p:nvPr/>
        </p:nvGrpSpPr>
        <p:grpSpPr bwMode="auto">
          <a:xfrm>
            <a:off x="106363" y="1179513"/>
            <a:ext cx="13011150" cy="5184774"/>
            <a:chOff x="67" y="743"/>
            <a:chExt cx="8196" cy="3266"/>
          </a:xfrm>
        </p:grpSpPr>
        <p:sp>
          <p:nvSpPr>
            <p:cNvPr id="3" name="AutoShape 3">
              <a:extLst>
                <a:ext uri="{FF2B5EF4-FFF2-40B4-BE49-F238E27FC236}">
                  <a16:creationId xmlns:a16="http://schemas.microsoft.com/office/drawing/2014/main" id="{30B127B5-89FA-F28F-6D2A-C3FC3A01444D}"/>
                </a:ext>
              </a:extLst>
            </p:cNvPr>
            <p:cNvSpPr>
              <a:spLocks noChangeAspect="1" noChangeArrowheads="1" noTextEdit="1"/>
            </p:cNvSpPr>
            <p:nvPr/>
          </p:nvSpPr>
          <p:spPr bwMode="auto">
            <a:xfrm>
              <a:off x="67" y="743"/>
              <a:ext cx="7546" cy="3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 name="Group 205">
              <a:extLst>
                <a:ext uri="{FF2B5EF4-FFF2-40B4-BE49-F238E27FC236}">
                  <a16:creationId xmlns:a16="http://schemas.microsoft.com/office/drawing/2014/main" id="{3EA16E68-E628-1566-5B2E-76FA221C5D9C}"/>
                </a:ext>
              </a:extLst>
            </p:cNvPr>
            <p:cNvGrpSpPr>
              <a:grpSpLocks/>
            </p:cNvGrpSpPr>
            <p:nvPr/>
          </p:nvGrpSpPr>
          <p:grpSpPr bwMode="auto">
            <a:xfrm>
              <a:off x="67" y="743"/>
              <a:ext cx="8196" cy="3266"/>
              <a:chOff x="67" y="743"/>
              <a:chExt cx="8196" cy="3266"/>
            </a:xfrm>
          </p:grpSpPr>
          <p:sp>
            <p:nvSpPr>
              <p:cNvPr id="439" name="Rectangle 5">
                <a:extLst>
                  <a:ext uri="{FF2B5EF4-FFF2-40B4-BE49-F238E27FC236}">
                    <a16:creationId xmlns:a16="http://schemas.microsoft.com/office/drawing/2014/main" id="{5AB8426C-69CD-B5F2-BDB3-52EB93B9E0DD}"/>
                  </a:ext>
                </a:extLst>
              </p:cNvPr>
              <p:cNvSpPr>
                <a:spLocks noChangeArrowheads="1"/>
              </p:cNvSpPr>
              <p:nvPr/>
            </p:nvSpPr>
            <p:spPr bwMode="auto">
              <a:xfrm>
                <a:off x="67" y="743"/>
                <a:ext cx="7546" cy="171"/>
              </a:xfrm>
              <a:prstGeom prst="rect">
                <a:avLst/>
              </a:prstGeom>
              <a:solidFill>
                <a:srgbClr val="222B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0" name="Rectangle 6">
                <a:extLst>
                  <a:ext uri="{FF2B5EF4-FFF2-40B4-BE49-F238E27FC236}">
                    <a16:creationId xmlns:a16="http://schemas.microsoft.com/office/drawing/2014/main" id="{1FE63BC3-2C4D-1A2D-3D8B-CBE01BCFAAB5}"/>
                  </a:ext>
                </a:extLst>
              </p:cNvPr>
              <p:cNvSpPr>
                <a:spLocks noChangeArrowheads="1"/>
              </p:cNvSpPr>
              <p:nvPr/>
            </p:nvSpPr>
            <p:spPr bwMode="auto">
              <a:xfrm>
                <a:off x="7605" y="743"/>
                <a:ext cx="658" cy="1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1" name="Rectangle 7">
                <a:extLst>
                  <a:ext uri="{FF2B5EF4-FFF2-40B4-BE49-F238E27FC236}">
                    <a16:creationId xmlns:a16="http://schemas.microsoft.com/office/drawing/2014/main" id="{5D91C314-901F-F80E-D679-C8DADEBEE725}"/>
                  </a:ext>
                </a:extLst>
              </p:cNvPr>
              <p:cNvSpPr>
                <a:spLocks noChangeArrowheads="1"/>
              </p:cNvSpPr>
              <p:nvPr/>
            </p:nvSpPr>
            <p:spPr bwMode="auto">
              <a:xfrm>
                <a:off x="67" y="906"/>
                <a:ext cx="870" cy="2777"/>
              </a:xfrm>
              <a:prstGeom prst="rect">
                <a:avLst/>
              </a:prstGeom>
              <a:solidFill>
                <a:srgbClr val="E7E6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2" name="Rectangle 8">
                <a:extLst>
                  <a:ext uri="{FF2B5EF4-FFF2-40B4-BE49-F238E27FC236}">
                    <a16:creationId xmlns:a16="http://schemas.microsoft.com/office/drawing/2014/main" id="{541FAD40-C720-B8F2-8FE5-A8BB5B72279D}"/>
                  </a:ext>
                </a:extLst>
              </p:cNvPr>
              <p:cNvSpPr>
                <a:spLocks noChangeArrowheads="1"/>
              </p:cNvSpPr>
              <p:nvPr/>
            </p:nvSpPr>
            <p:spPr bwMode="auto">
              <a:xfrm>
                <a:off x="929" y="906"/>
                <a:ext cx="5895" cy="27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3" name="Rectangle 9">
                <a:extLst>
                  <a:ext uri="{FF2B5EF4-FFF2-40B4-BE49-F238E27FC236}">
                    <a16:creationId xmlns:a16="http://schemas.microsoft.com/office/drawing/2014/main" id="{1F36868B-F1AC-0642-FC1E-8719C93FF91D}"/>
                  </a:ext>
                </a:extLst>
              </p:cNvPr>
              <p:cNvSpPr>
                <a:spLocks noChangeArrowheads="1"/>
              </p:cNvSpPr>
              <p:nvPr/>
            </p:nvSpPr>
            <p:spPr bwMode="auto">
              <a:xfrm>
                <a:off x="6816" y="906"/>
                <a:ext cx="797" cy="2777"/>
              </a:xfrm>
              <a:prstGeom prst="rect">
                <a:avLst/>
              </a:prstGeom>
              <a:solidFill>
                <a:srgbClr val="E7E6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4" name="Rectangle 10">
                <a:extLst>
                  <a:ext uri="{FF2B5EF4-FFF2-40B4-BE49-F238E27FC236}">
                    <a16:creationId xmlns:a16="http://schemas.microsoft.com/office/drawing/2014/main" id="{1664D93D-5B71-A139-A3E7-74A3C2A4183D}"/>
                  </a:ext>
                </a:extLst>
              </p:cNvPr>
              <p:cNvSpPr>
                <a:spLocks noChangeArrowheads="1"/>
              </p:cNvSpPr>
              <p:nvPr/>
            </p:nvSpPr>
            <p:spPr bwMode="auto">
              <a:xfrm>
                <a:off x="7605" y="906"/>
                <a:ext cx="658" cy="27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5" name="Rectangle 11">
                <a:extLst>
                  <a:ext uri="{FF2B5EF4-FFF2-40B4-BE49-F238E27FC236}">
                    <a16:creationId xmlns:a16="http://schemas.microsoft.com/office/drawing/2014/main" id="{8C777D01-37EC-64C0-737C-FAA3BD7142CF}"/>
                  </a:ext>
                </a:extLst>
              </p:cNvPr>
              <p:cNvSpPr>
                <a:spLocks noChangeArrowheads="1"/>
              </p:cNvSpPr>
              <p:nvPr/>
            </p:nvSpPr>
            <p:spPr bwMode="auto">
              <a:xfrm>
                <a:off x="67" y="3675"/>
                <a:ext cx="7546" cy="171"/>
              </a:xfrm>
              <a:prstGeom prst="rect">
                <a:avLst/>
              </a:prstGeom>
              <a:solidFill>
                <a:srgbClr val="E7E6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6" name="Rectangle 12">
                <a:extLst>
                  <a:ext uri="{FF2B5EF4-FFF2-40B4-BE49-F238E27FC236}">
                    <a16:creationId xmlns:a16="http://schemas.microsoft.com/office/drawing/2014/main" id="{5E0E62B6-4596-7C8F-AAD5-DD2C79B11C69}"/>
                  </a:ext>
                </a:extLst>
              </p:cNvPr>
              <p:cNvSpPr>
                <a:spLocks noChangeArrowheads="1"/>
              </p:cNvSpPr>
              <p:nvPr/>
            </p:nvSpPr>
            <p:spPr bwMode="auto">
              <a:xfrm>
                <a:off x="7605" y="3675"/>
                <a:ext cx="658" cy="1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7" name="Rectangle 13">
                <a:extLst>
                  <a:ext uri="{FF2B5EF4-FFF2-40B4-BE49-F238E27FC236}">
                    <a16:creationId xmlns:a16="http://schemas.microsoft.com/office/drawing/2014/main" id="{CA3BFD3B-319A-1C59-4EBB-0070C94AE5CD}"/>
                  </a:ext>
                </a:extLst>
              </p:cNvPr>
              <p:cNvSpPr>
                <a:spLocks noChangeArrowheads="1"/>
              </p:cNvSpPr>
              <p:nvPr/>
            </p:nvSpPr>
            <p:spPr bwMode="auto">
              <a:xfrm>
                <a:off x="67" y="3838"/>
                <a:ext cx="8196" cy="1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8" name="Rectangle 14">
                <a:extLst>
                  <a:ext uri="{FF2B5EF4-FFF2-40B4-BE49-F238E27FC236}">
                    <a16:creationId xmlns:a16="http://schemas.microsoft.com/office/drawing/2014/main" id="{B991645A-69F2-4190-CDFB-9DE3C44021B6}"/>
                  </a:ext>
                </a:extLst>
              </p:cNvPr>
              <p:cNvSpPr>
                <a:spLocks noChangeArrowheads="1"/>
              </p:cNvSpPr>
              <p:nvPr/>
            </p:nvSpPr>
            <p:spPr bwMode="auto">
              <a:xfrm>
                <a:off x="222" y="759"/>
                <a:ext cx="65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PROVINCIA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9" name="Rectangle 15">
                <a:extLst>
                  <a:ext uri="{FF2B5EF4-FFF2-40B4-BE49-F238E27FC236}">
                    <a16:creationId xmlns:a16="http://schemas.microsoft.com/office/drawing/2014/main" id="{E89B19F3-9162-3862-CC92-B31E2A78F251}"/>
                  </a:ext>
                </a:extLst>
              </p:cNvPr>
              <p:cNvSpPr>
                <a:spLocks noChangeArrowheads="1"/>
              </p:cNvSpPr>
              <p:nvPr/>
            </p:nvSpPr>
            <p:spPr bwMode="auto">
              <a:xfrm>
                <a:off x="1092" y="759"/>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0" name="Rectangle 16">
                <a:extLst>
                  <a:ext uri="{FF2B5EF4-FFF2-40B4-BE49-F238E27FC236}">
                    <a16:creationId xmlns:a16="http://schemas.microsoft.com/office/drawing/2014/main" id="{C1B67A91-EA20-505F-B35D-F1432B324B87}"/>
                  </a:ext>
                </a:extLst>
              </p:cNvPr>
              <p:cNvSpPr>
                <a:spLocks noChangeArrowheads="1"/>
              </p:cNvSpPr>
              <p:nvPr/>
            </p:nvSpPr>
            <p:spPr bwMode="auto">
              <a:xfrm>
                <a:off x="1718" y="759"/>
                <a:ext cx="45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51" name="Rectangle 17">
                <a:extLst>
                  <a:ext uri="{FF2B5EF4-FFF2-40B4-BE49-F238E27FC236}">
                    <a16:creationId xmlns:a16="http://schemas.microsoft.com/office/drawing/2014/main" id="{8E4BC4AB-4F10-0502-30B0-61558121BD40}"/>
                  </a:ext>
                </a:extLst>
              </p:cNvPr>
              <p:cNvSpPr>
                <a:spLocks noChangeArrowheads="1"/>
              </p:cNvSpPr>
              <p:nvPr/>
            </p:nvSpPr>
            <p:spPr bwMode="auto">
              <a:xfrm>
                <a:off x="2376" y="759"/>
                <a:ext cx="472"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MARZO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2" name="Rectangle 18">
                <a:extLst>
                  <a:ext uri="{FF2B5EF4-FFF2-40B4-BE49-F238E27FC236}">
                    <a16:creationId xmlns:a16="http://schemas.microsoft.com/office/drawing/2014/main" id="{55F411B4-D0DF-6F13-EC58-9840DF3D684A}"/>
                  </a:ext>
                </a:extLst>
              </p:cNvPr>
              <p:cNvSpPr>
                <a:spLocks noChangeArrowheads="1"/>
              </p:cNvSpPr>
              <p:nvPr/>
            </p:nvSpPr>
            <p:spPr bwMode="auto">
              <a:xfrm>
                <a:off x="3067" y="759"/>
                <a:ext cx="37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ABRIL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3" name="Rectangle 19">
                <a:extLst>
                  <a:ext uri="{FF2B5EF4-FFF2-40B4-BE49-F238E27FC236}">
                    <a16:creationId xmlns:a16="http://schemas.microsoft.com/office/drawing/2014/main" id="{9BFA7F30-3DD1-BC29-9211-40E508B40B00}"/>
                  </a:ext>
                </a:extLst>
              </p:cNvPr>
              <p:cNvSpPr>
                <a:spLocks noChangeArrowheads="1"/>
              </p:cNvSpPr>
              <p:nvPr/>
            </p:nvSpPr>
            <p:spPr bwMode="auto">
              <a:xfrm>
                <a:off x="3710" y="759"/>
                <a:ext cx="3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4" name="Rectangle 20">
                <a:extLst>
                  <a:ext uri="{FF2B5EF4-FFF2-40B4-BE49-F238E27FC236}">
                    <a16:creationId xmlns:a16="http://schemas.microsoft.com/office/drawing/2014/main" id="{E6BE673A-D296-8EBB-DE8E-80CD77E133F7}"/>
                  </a:ext>
                </a:extLst>
              </p:cNvPr>
              <p:cNvSpPr>
                <a:spLocks noChangeArrowheads="1"/>
              </p:cNvSpPr>
              <p:nvPr/>
            </p:nvSpPr>
            <p:spPr bwMode="auto">
              <a:xfrm>
                <a:off x="4360" y="759"/>
                <a:ext cx="39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JUNIO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5" name="Rectangle 21">
                <a:extLst>
                  <a:ext uri="{FF2B5EF4-FFF2-40B4-BE49-F238E27FC236}">
                    <a16:creationId xmlns:a16="http://schemas.microsoft.com/office/drawing/2014/main" id="{043B92B0-92E7-21EB-3C86-B347E287662B}"/>
                  </a:ext>
                </a:extLst>
              </p:cNvPr>
              <p:cNvSpPr>
                <a:spLocks noChangeArrowheads="1"/>
              </p:cNvSpPr>
              <p:nvPr/>
            </p:nvSpPr>
            <p:spPr bwMode="auto">
              <a:xfrm>
                <a:off x="5027" y="759"/>
                <a:ext cx="36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6" name="Rectangle 22">
                <a:extLst>
                  <a:ext uri="{FF2B5EF4-FFF2-40B4-BE49-F238E27FC236}">
                    <a16:creationId xmlns:a16="http://schemas.microsoft.com/office/drawing/2014/main" id="{7179844C-78D7-9BD1-0094-E1B4108AA5BC}"/>
                  </a:ext>
                </a:extLst>
              </p:cNvPr>
              <p:cNvSpPr>
                <a:spLocks noChangeArrowheads="1"/>
              </p:cNvSpPr>
              <p:nvPr/>
            </p:nvSpPr>
            <p:spPr bwMode="auto">
              <a:xfrm>
                <a:off x="5604" y="759"/>
                <a:ext cx="52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7" name="Rectangle 23">
                <a:extLst>
                  <a:ext uri="{FF2B5EF4-FFF2-40B4-BE49-F238E27FC236}">
                    <a16:creationId xmlns:a16="http://schemas.microsoft.com/office/drawing/2014/main" id="{2D1B963C-9BED-5E26-3632-8ECE4128BECD}"/>
                  </a:ext>
                </a:extLst>
              </p:cNvPr>
              <p:cNvSpPr>
                <a:spLocks noChangeArrowheads="1"/>
              </p:cNvSpPr>
              <p:nvPr/>
            </p:nvSpPr>
            <p:spPr bwMode="auto">
              <a:xfrm>
                <a:off x="6174" y="759"/>
                <a:ext cx="732"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8" name="Rectangle 24">
                <a:extLst>
                  <a:ext uri="{FF2B5EF4-FFF2-40B4-BE49-F238E27FC236}">
                    <a16:creationId xmlns:a16="http://schemas.microsoft.com/office/drawing/2014/main" id="{7495F411-A6EC-1F81-FB53-ABB739793F90}"/>
                  </a:ext>
                </a:extLst>
              </p:cNvPr>
              <p:cNvSpPr>
                <a:spLocks noChangeArrowheads="1"/>
              </p:cNvSpPr>
              <p:nvPr/>
            </p:nvSpPr>
            <p:spPr bwMode="auto">
              <a:xfrm>
                <a:off x="7060" y="759"/>
                <a:ext cx="40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9" name="Rectangle 25">
                <a:extLst>
                  <a:ext uri="{FF2B5EF4-FFF2-40B4-BE49-F238E27FC236}">
                    <a16:creationId xmlns:a16="http://schemas.microsoft.com/office/drawing/2014/main" id="{5015CB01-9281-FF9B-CFD8-51D463074C3E}"/>
                  </a:ext>
                </a:extLst>
              </p:cNvPr>
              <p:cNvSpPr>
                <a:spLocks noChangeArrowheads="1"/>
              </p:cNvSpPr>
              <p:nvPr/>
            </p:nvSpPr>
            <p:spPr bwMode="auto">
              <a:xfrm>
                <a:off x="91" y="922"/>
                <a:ext cx="44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AZUAY</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0" name="Rectangle 26">
                <a:extLst>
                  <a:ext uri="{FF2B5EF4-FFF2-40B4-BE49-F238E27FC236}">
                    <a16:creationId xmlns:a16="http://schemas.microsoft.com/office/drawing/2014/main" id="{6B611F7A-2708-B348-2FA8-AF599E1E1ADD}"/>
                  </a:ext>
                </a:extLst>
              </p:cNvPr>
              <p:cNvSpPr>
                <a:spLocks noChangeArrowheads="1"/>
              </p:cNvSpPr>
              <p:nvPr/>
            </p:nvSpPr>
            <p:spPr bwMode="auto">
              <a:xfrm>
                <a:off x="1368" y="922"/>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1" name="Rectangle 27">
                <a:extLst>
                  <a:ext uri="{FF2B5EF4-FFF2-40B4-BE49-F238E27FC236}">
                    <a16:creationId xmlns:a16="http://schemas.microsoft.com/office/drawing/2014/main" id="{122F6597-417D-7C15-E2A3-BBE5CBDA4791}"/>
                  </a:ext>
                </a:extLst>
              </p:cNvPr>
              <p:cNvSpPr>
                <a:spLocks noChangeArrowheads="1"/>
              </p:cNvSpPr>
              <p:nvPr/>
            </p:nvSpPr>
            <p:spPr bwMode="auto">
              <a:xfrm>
                <a:off x="994" y="922"/>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2" name="Rectangle 28">
                <a:extLst>
                  <a:ext uri="{FF2B5EF4-FFF2-40B4-BE49-F238E27FC236}">
                    <a16:creationId xmlns:a16="http://schemas.microsoft.com/office/drawing/2014/main" id="{F7E61AFF-9E66-A5F6-165D-60BEC74A0305}"/>
                  </a:ext>
                </a:extLst>
              </p:cNvPr>
              <p:cNvSpPr>
                <a:spLocks noChangeArrowheads="1"/>
              </p:cNvSpPr>
              <p:nvPr/>
            </p:nvSpPr>
            <p:spPr bwMode="auto">
              <a:xfrm>
                <a:off x="1368" y="92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3" name="Rectangle 29">
                <a:extLst>
                  <a:ext uri="{FF2B5EF4-FFF2-40B4-BE49-F238E27FC236}">
                    <a16:creationId xmlns:a16="http://schemas.microsoft.com/office/drawing/2014/main" id="{86337D6F-F1ED-FF37-97F3-F2B8B2685D0A}"/>
                  </a:ext>
                </a:extLst>
              </p:cNvPr>
              <p:cNvSpPr>
                <a:spLocks noChangeArrowheads="1"/>
              </p:cNvSpPr>
              <p:nvPr/>
            </p:nvSpPr>
            <p:spPr bwMode="auto">
              <a:xfrm>
                <a:off x="2019" y="922"/>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4" name="Rectangle 30">
                <a:extLst>
                  <a:ext uri="{FF2B5EF4-FFF2-40B4-BE49-F238E27FC236}">
                    <a16:creationId xmlns:a16="http://schemas.microsoft.com/office/drawing/2014/main" id="{48E6FBB4-2A47-2C49-37B4-C79764C2D1F3}"/>
                  </a:ext>
                </a:extLst>
              </p:cNvPr>
              <p:cNvSpPr>
                <a:spLocks noChangeArrowheads="1"/>
              </p:cNvSpPr>
              <p:nvPr/>
            </p:nvSpPr>
            <p:spPr bwMode="auto">
              <a:xfrm>
                <a:off x="1645" y="922"/>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5" name="Rectangle 31">
                <a:extLst>
                  <a:ext uri="{FF2B5EF4-FFF2-40B4-BE49-F238E27FC236}">
                    <a16:creationId xmlns:a16="http://schemas.microsoft.com/office/drawing/2014/main" id="{6211BAE7-7445-117B-4CD0-4EA06B7523E7}"/>
                  </a:ext>
                </a:extLst>
              </p:cNvPr>
              <p:cNvSpPr>
                <a:spLocks noChangeArrowheads="1"/>
              </p:cNvSpPr>
              <p:nvPr/>
            </p:nvSpPr>
            <p:spPr bwMode="auto">
              <a:xfrm>
                <a:off x="2019" y="92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6" name="Rectangle 32">
                <a:extLst>
                  <a:ext uri="{FF2B5EF4-FFF2-40B4-BE49-F238E27FC236}">
                    <a16:creationId xmlns:a16="http://schemas.microsoft.com/office/drawing/2014/main" id="{2D706436-08ED-7E7A-EE9C-1514F09A1D5E}"/>
                  </a:ext>
                </a:extLst>
              </p:cNvPr>
              <p:cNvSpPr>
                <a:spLocks noChangeArrowheads="1"/>
              </p:cNvSpPr>
              <p:nvPr/>
            </p:nvSpPr>
            <p:spPr bwMode="auto">
              <a:xfrm>
                <a:off x="2669" y="922"/>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7" name="Rectangle 33">
                <a:extLst>
                  <a:ext uri="{FF2B5EF4-FFF2-40B4-BE49-F238E27FC236}">
                    <a16:creationId xmlns:a16="http://schemas.microsoft.com/office/drawing/2014/main" id="{69FE702D-9D22-3177-ACFE-31F55395AB2A}"/>
                  </a:ext>
                </a:extLst>
              </p:cNvPr>
              <p:cNvSpPr>
                <a:spLocks noChangeArrowheads="1"/>
              </p:cNvSpPr>
              <p:nvPr/>
            </p:nvSpPr>
            <p:spPr bwMode="auto">
              <a:xfrm>
                <a:off x="2295" y="922"/>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8" name="Rectangle 34">
                <a:extLst>
                  <a:ext uri="{FF2B5EF4-FFF2-40B4-BE49-F238E27FC236}">
                    <a16:creationId xmlns:a16="http://schemas.microsoft.com/office/drawing/2014/main" id="{5D74637E-4106-E223-A8FC-EF39BA9EFD7E}"/>
                  </a:ext>
                </a:extLst>
              </p:cNvPr>
              <p:cNvSpPr>
                <a:spLocks noChangeArrowheads="1"/>
              </p:cNvSpPr>
              <p:nvPr/>
            </p:nvSpPr>
            <p:spPr bwMode="auto">
              <a:xfrm>
                <a:off x="2669" y="92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9" name="Rectangle 35">
                <a:extLst>
                  <a:ext uri="{FF2B5EF4-FFF2-40B4-BE49-F238E27FC236}">
                    <a16:creationId xmlns:a16="http://schemas.microsoft.com/office/drawing/2014/main" id="{820AE686-4F98-AE9B-5898-F40CD1618160}"/>
                  </a:ext>
                </a:extLst>
              </p:cNvPr>
              <p:cNvSpPr>
                <a:spLocks noChangeArrowheads="1"/>
              </p:cNvSpPr>
              <p:nvPr/>
            </p:nvSpPr>
            <p:spPr bwMode="auto">
              <a:xfrm>
                <a:off x="3320" y="922"/>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0" name="Rectangle 36">
                <a:extLst>
                  <a:ext uri="{FF2B5EF4-FFF2-40B4-BE49-F238E27FC236}">
                    <a16:creationId xmlns:a16="http://schemas.microsoft.com/office/drawing/2014/main" id="{C00BA159-EE63-6BB5-C9B9-6A909184679C}"/>
                  </a:ext>
                </a:extLst>
              </p:cNvPr>
              <p:cNvSpPr>
                <a:spLocks noChangeArrowheads="1"/>
              </p:cNvSpPr>
              <p:nvPr/>
            </p:nvSpPr>
            <p:spPr bwMode="auto">
              <a:xfrm>
                <a:off x="2946" y="922"/>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1" name="Rectangle 37">
                <a:extLst>
                  <a:ext uri="{FF2B5EF4-FFF2-40B4-BE49-F238E27FC236}">
                    <a16:creationId xmlns:a16="http://schemas.microsoft.com/office/drawing/2014/main" id="{A055F218-3D80-93CF-76BC-2CFCF8B5DE68}"/>
                  </a:ext>
                </a:extLst>
              </p:cNvPr>
              <p:cNvSpPr>
                <a:spLocks noChangeArrowheads="1"/>
              </p:cNvSpPr>
              <p:nvPr/>
            </p:nvSpPr>
            <p:spPr bwMode="auto">
              <a:xfrm>
                <a:off x="3320" y="92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2" name="Rectangle 38">
                <a:extLst>
                  <a:ext uri="{FF2B5EF4-FFF2-40B4-BE49-F238E27FC236}">
                    <a16:creationId xmlns:a16="http://schemas.microsoft.com/office/drawing/2014/main" id="{D6FDCD24-7003-F56B-4F9B-EBF1515073CF}"/>
                  </a:ext>
                </a:extLst>
              </p:cNvPr>
              <p:cNvSpPr>
                <a:spLocks noChangeArrowheads="1"/>
              </p:cNvSpPr>
              <p:nvPr/>
            </p:nvSpPr>
            <p:spPr bwMode="auto">
              <a:xfrm>
                <a:off x="3807" y="922"/>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703.32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3" name="Rectangle 39">
                <a:extLst>
                  <a:ext uri="{FF2B5EF4-FFF2-40B4-BE49-F238E27FC236}">
                    <a16:creationId xmlns:a16="http://schemas.microsoft.com/office/drawing/2014/main" id="{EE3EE81D-A38C-54A9-FAC4-A96FB01DB72C}"/>
                  </a:ext>
                </a:extLst>
              </p:cNvPr>
              <p:cNvSpPr>
                <a:spLocks noChangeArrowheads="1"/>
              </p:cNvSpPr>
              <p:nvPr/>
            </p:nvSpPr>
            <p:spPr bwMode="auto">
              <a:xfrm>
                <a:off x="3604" y="922"/>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4" name="Rectangle 40">
                <a:extLst>
                  <a:ext uri="{FF2B5EF4-FFF2-40B4-BE49-F238E27FC236}">
                    <a16:creationId xmlns:a16="http://schemas.microsoft.com/office/drawing/2014/main" id="{AC7BB21E-0583-4980-685E-503563B835F6}"/>
                  </a:ext>
                </a:extLst>
              </p:cNvPr>
              <p:cNvSpPr>
                <a:spLocks noChangeArrowheads="1"/>
              </p:cNvSpPr>
              <p:nvPr/>
            </p:nvSpPr>
            <p:spPr bwMode="auto">
              <a:xfrm>
                <a:off x="3807" y="92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5" name="Rectangle 41">
                <a:extLst>
                  <a:ext uri="{FF2B5EF4-FFF2-40B4-BE49-F238E27FC236}">
                    <a16:creationId xmlns:a16="http://schemas.microsoft.com/office/drawing/2014/main" id="{1B51143D-8EEA-EC43-8C6B-3E26A4837236}"/>
                  </a:ext>
                </a:extLst>
              </p:cNvPr>
              <p:cNvSpPr>
                <a:spLocks noChangeArrowheads="1"/>
              </p:cNvSpPr>
              <p:nvPr/>
            </p:nvSpPr>
            <p:spPr bwMode="auto">
              <a:xfrm>
                <a:off x="4621" y="922"/>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6" name="Rectangle 42">
                <a:extLst>
                  <a:ext uri="{FF2B5EF4-FFF2-40B4-BE49-F238E27FC236}">
                    <a16:creationId xmlns:a16="http://schemas.microsoft.com/office/drawing/2014/main" id="{062297CA-F8EB-1152-0DB8-AC31BE8A026D}"/>
                  </a:ext>
                </a:extLst>
              </p:cNvPr>
              <p:cNvSpPr>
                <a:spLocks noChangeArrowheads="1"/>
              </p:cNvSpPr>
              <p:nvPr/>
            </p:nvSpPr>
            <p:spPr bwMode="auto">
              <a:xfrm>
                <a:off x="4247" y="922"/>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7" name="Rectangle 43">
                <a:extLst>
                  <a:ext uri="{FF2B5EF4-FFF2-40B4-BE49-F238E27FC236}">
                    <a16:creationId xmlns:a16="http://schemas.microsoft.com/office/drawing/2014/main" id="{2FB309CC-5E68-FB11-4FCF-C8D80407B120}"/>
                  </a:ext>
                </a:extLst>
              </p:cNvPr>
              <p:cNvSpPr>
                <a:spLocks noChangeArrowheads="1"/>
              </p:cNvSpPr>
              <p:nvPr/>
            </p:nvSpPr>
            <p:spPr bwMode="auto">
              <a:xfrm>
                <a:off x="4621" y="92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8" name="Rectangle 44">
                <a:extLst>
                  <a:ext uri="{FF2B5EF4-FFF2-40B4-BE49-F238E27FC236}">
                    <a16:creationId xmlns:a16="http://schemas.microsoft.com/office/drawing/2014/main" id="{B4B2F52D-46D7-3103-B310-86E967A36AF3}"/>
                  </a:ext>
                </a:extLst>
              </p:cNvPr>
              <p:cNvSpPr>
                <a:spLocks noChangeArrowheads="1"/>
              </p:cNvSpPr>
              <p:nvPr/>
            </p:nvSpPr>
            <p:spPr bwMode="auto">
              <a:xfrm>
                <a:off x="5271" y="922"/>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9" name="Rectangle 45">
                <a:extLst>
                  <a:ext uri="{FF2B5EF4-FFF2-40B4-BE49-F238E27FC236}">
                    <a16:creationId xmlns:a16="http://schemas.microsoft.com/office/drawing/2014/main" id="{B9F66B9F-65AA-A725-E881-364A021A1AC1}"/>
                  </a:ext>
                </a:extLst>
              </p:cNvPr>
              <p:cNvSpPr>
                <a:spLocks noChangeArrowheads="1"/>
              </p:cNvSpPr>
              <p:nvPr/>
            </p:nvSpPr>
            <p:spPr bwMode="auto">
              <a:xfrm>
                <a:off x="4897" y="922"/>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0" name="Rectangle 46">
                <a:extLst>
                  <a:ext uri="{FF2B5EF4-FFF2-40B4-BE49-F238E27FC236}">
                    <a16:creationId xmlns:a16="http://schemas.microsoft.com/office/drawing/2014/main" id="{43A2CDCC-6B69-E6EB-2459-E0614EE9680B}"/>
                  </a:ext>
                </a:extLst>
              </p:cNvPr>
              <p:cNvSpPr>
                <a:spLocks noChangeArrowheads="1"/>
              </p:cNvSpPr>
              <p:nvPr/>
            </p:nvSpPr>
            <p:spPr bwMode="auto">
              <a:xfrm>
                <a:off x="5271" y="92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 name="Rectangle 47">
                <a:extLst>
                  <a:ext uri="{FF2B5EF4-FFF2-40B4-BE49-F238E27FC236}">
                    <a16:creationId xmlns:a16="http://schemas.microsoft.com/office/drawing/2014/main" id="{FF136BF1-DCF8-92BC-4C41-996A41059735}"/>
                  </a:ext>
                </a:extLst>
              </p:cNvPr>
              <p:cNvSpPr>
                <a:spLocks noChangeArrowheads="1"/>
              </p:cNvSpPr>
              <p:nvPr/>
            </p:nvSpPr>
            <p:spPr bwMode="auto">
              <a:xfrm>
                <a:off x="5759" y="922"/>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396.10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2" name="Rectangle 48">
                <a:extLst>
                  <a:ext uri="{FF2B5EF4-FFF2-40B4-BE49-F238E27FC236}">
                    <a16:creationId xmlns:a16="http://schemas.microsoft.com/office/drawing/2014/main" id="{96BE4237-AD51-2580-7A0E-DEF04BCCAEEA}"/>
                  </a:ext>
                </a:extLst>
              </p:cNvPr>
              <p:cNvSpPr>
                <a:spLocks noChangeArrowheads="1"/>
              </p:cNvSpPr>
              <p:nvPr/>
            </p:nvSpPr>
            <p:spPr bwMode="auto">
              <a:xfrm>
                <a:off x="5556" y="922"/>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3" name="Rectangle 49">
                <a:extLst>
                  <a:ext uri="{FF2B5EF4-FFF2-40B4-BE49-F238E27FC236}">
                    <a16:creationId xmlns:a16="http://schemas.microsoft.com/office/drawing/2014/main" id="{B14010C2-5BAB-DDDC-C467-84AC6C3359FB}"/>
                  </a:ext>
                </a:extLst>
              </p:cNvPr>
              <p:cNvSpPr>
                <a:spLocks noChangeArrowheads="1"/>
              </p:cNvSpPr>
              <p:nvPr/>
            </p:nvSpPr>
            <p:spPr bwMode="auto">
              <a:xfrm>
                <a:off x="5759" y="92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4" name="Rectangle 50">
                <a:extLst>
                  <a:ext uri="{FF2B5EF4-FFF2-40B4-BE49-F238E27FC236}">
                    <a16:creationId xmlns:a16="http://schemas.microsoft.com/office/drawing/2014/main" id="{8BCCEE99-540B-544C-BB35-3DA0E4D7F3DE}"/>
                  </a:ext>
                </a:extLst>
              </p:cNvPr>
              <p:cNvSpPr>
                <a:spLocks noChangeArrowheads="1"/>
              </p:cNvSpPr>
              <p:nvPr/>
            </p:nvSpPr>
            <p:spPr bwMode="auto">
              <a:xfrm>
                <a:off x="6605" y="922"/>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5" name="Rectangle 51">
                <a:extLst>
                  <a:ext uri="{FF2B5EF4-FFF2-40B4-BE49-F238E27FC236}">
                    <a16:creationId xmlns:a16="http://schemas.microsoft.com/office/drawing/2014/main" id="{7F6CD5D7-0260-DD84-9603-9AB22DC25FC8}"/>
                  </a:ext>
                </a:extLst>
              </p:cNvPr>
              <p:cNvSpPr>
                <a:spLocks noChangeArrowheads="1"/>
              </p:cNvSpPr>
              <p:nvPr/>
            </p:nvSpPr>
            <p:spPr bwMode="auto">
              <a:xfrm>
                <a:off x="6206" y="922"/>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6" name="Rectangle 52">
                <a:extLst>
                  <a:ext uri="{FF2B5EF4-FFF2-40B4-BE49-F238E27FC236}">
                    <a16:creationId xmlns:a16="http://schemas.microsoft.com/office/drawing/2014/main" id="{553784AD-D0FA-A1D0-0868-D9E4356D7111}"/>
                  </a:ext>
                </a:extLst>
              </p:cNvPr>
              <p:cNvSpPr>
                <a:spLocks noChangeArrowheads="1"/>
              </p:cNvSpPr>
              <p:nvPr/>
            </p:nvSpPr>
            <p:spPr bwMode="auto">
              <a:xfrm>
                <a:off x="6605" y="92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7" name="Rectangle 53">
                <a:extLst>
                  <a:ext uri="{FF2B5EF4-FFF2-40B4-BE49-F238E27FC236}">
                    <a16:creationId xmlns:a16="http://schemas.microsoft.com/office/drawing/2014/main" id="{2AD613B1-5B47-4CBC-485D-6186B5B81731}"/>
                  </a:ext>
                </a:extLst>
              </p:cNvPr>
              <p:cNvSpPr>
                <a:spLocks noChangeArrowheads="1"/>
              </p:cNvSpPr>
              <p:nvPr/>
            </p:nvSpPr>
            <p:spPr bwMode="auto">
              <a:xfrm>
                <a:off x="7141" y="922"/>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1,099.42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8" name="Rectangle 54">
                <a:extLst>
                  <a:ext uri="{FF2B5EF4-FFF2-40B4-BE49-F238E27FC236}">
                    <a16:creationId xmlns:a16="http://schemas.microsoft.com/office/drawing/2014/main" id="{47572289-C1DD-D6E6-E206-5828AD4370DE}"/>
                  </a:ext>
                </a:extLst>
              </p:cNvPr>
              <p:cNvSpPr>
                <a:spLocks noChangeArrowheads="1"/>
              </p:cNvSpPr>
              <p:nvPr/>
            </p:nvSpPr>
            <p:spPr bwMode="auto">
              <a:xfrm>
                <a:off x="6889" y="922"/>
                <a:ext cx="37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9" name="Rectangle 55">
                <a:extLst>
                  <a:ext uri="{FF2B5EF4-FFF2-40B4-BE49-F238E27FC236}">
                    <a16:creationId xmlns:a16="http://schemas.microsoft.com/office/drawing/2014/main" id="{E332813D-7866-D6EB-771C-086B99DD4553}"/>
                  </a:ext>
                </a:extLst>
              </p:cNvPr>
              <p:cNvSpPr>
                <a:spLocks noChangeArrowheads="1"/>
              </p:cNvSpPr>
              <p:nvPr/>
            </p:nvSpPr>
            <p:spPr bwMode="auto">
              <a:xfrm>
                <a:off x="7141" y="922"/>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0" name="Rectangle 56">
                <a:extLst>
                  <a:ext uri="{FF2B5EF4-FFF2-40B4-BE49-F238E27FC236}">
                    <a16:creationId xmlns:a16="http://schemas.microsoft.com/office/drawing/2014/main" id="{43DE6470-B7ED-DF9D-DFF0-19B86FE4057C}"/>
                  </a:ext>
                </a:extLst>
              </p:cNvPr>
              <p:cNvSpPr>
                <a:spLocks noChangeArrowheads="1"/>
              </p:cNvSpPr>
              <p:nvPr/>
            </p:nvSpPr>
            <p:spPr bwMode="auto">
              <a:xfrm>
                <a:off x="91" y="1085"/>
                <a:ext cx="83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CHIMBORAZO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1" name="Rectangle 57">
                <a:extLst>
                  <a:ext uri="{FF2B5EF4-FFF2-40B4-BE49-F238E27FC236}">
                    <a16:creationId xmlns:a16="http://schemas.microsoft.com/office/drawing/2014/main" id="{817305D4-FF73-7D0D-7465-49ED95937323}"/>
                  </a:ext>
                </a:extLst>
              </p:cNvPr>
              <p:cNvSpPr>
                <a:spLocks noChangeArrowheads="1"/>
              </p:cNvSpPr>
              <p:nvPr/>
            </p:nvSpPr>
            <p:spPr bwMode="auto">
              <a:xfrm>
                <a:off x="1368" y="1085"/>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2" name="Rectangle 58">
                <a:extLst>
                  <a:ext uri="{FF2B5EF4-FFF2-40B4-BE49-F238E27FC236}">
                    <a16:creationId xmlns:a16="http://schemas.microsoft.com/office/drawing/2014/main" id="{2E4E8410-20A5-5390-02B6-0CCBC5FE43B1}"/>
                  </a:ext>
                </a:extLst>
              </p:cNvPr>
              <p:cNvSpPr>
                <a:spLocks noChangeArrowheads="1"/>
              </p:cNvSpPr>
              <p:nvPr/>
            </p:nvSpPr>
            <p:spPr bwMode="auto">
              <a:xfrm>
                <a:off x="994" y="1085"/>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3" name="Rectangle 59">
                <a:extLst>
                  <a:ext uri="{FF2B5EF4-FFF2-40B4-BE49-F238E27FC236}">
                    <a16:creationId xmlns:a16="http://schemas.microsoft.com/office/drawing/2014/main" id="{9A249CDB-E839-8A56-9944-F088CFF8910A}"/>
                  </a:ext>
                </a:extLst>
              </p:cNvPr>
              <p:cNvSpPr>
                <a:spLocks noChangeArrowheads="1"/>
              </p:cNvSpPr>
              <p:nvPr/>
            </p:nvSpPr>
            <p:spPr bwMode="auto">
              <a:xfrm>
                <a:off x="1368" y="108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4" name="Rectangle 60">
                <a:extLst>
                  <a:ext uri="{FF2B5EF4-FFF2-40B4-BE49-F238E27FC236}">
                    <a16:creationId xmlns:a16="http://schemas.microsoft.com/office/drawing/2014/main" id="{DEDBB8AA-1655-ED6F-1B76-F9DC91CA28DF}"/>
                  </a:ext>
                </a:extLst>
              </p:cNvPr>
              <p:cNvSpPr>
                <a:spLocks noChangeArrowheads="1"/>
              </p:cNvSpPr>
              <p:nvPr/>
            </p:nvSpPr>
            <p:spPr bwMode="auto">
              <a:xfrm>
                <a:off x="2019" y="1085"/>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5" name="Rectangle 61">
                <a:extLst>
                  <a:ext uri="{FF2B5EF4-FFF2-40B4-BE49-F238E27FC236}">
                    <a16:creationId xmlns:a16="http://schemas.microsoft.com/office/drawing/2014/main" id="{3D84FE90-CC94-3F8D-68D6-C2B33211E264}"/>
                  </a:ext>
                </a:extLst>
              </p:cNvPr>
              <p:cNvSpPr>
                <a:spLocks noChangeArrowheads="1"/>
              </p:cNvSpPr>
              <p:nvPr/>
            </p:nvSpPr>
            <p:spPr bwMode="auto">
              <a:xfrm>
                <a:off x="1645" y="1085"/>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6" name="Rectangle 62">
                <a:extLst>
                  <a:ext uri="{FF2B5EF4-FFF2-40B4-BE49-F238E27FC236}">
                    <a16:creationId xmlns:a16="http://schemas.microsoft.com/office/drawing/2014/main" id="{065D0BB3-8433-05F0-13C1-2FED70042ED0}"/>
                  </a:ext>
                </a:extLst>
              </p:cNvPr>
              <p:cNvSpPr>
                <a:spLocks noChangeArrowheads="1"/>
              </p:cNvSpPr>
              <p:nvPr/>
            </p:nvSpPr>
            <p:spPr bwMode="auto">
              <a:xfrm>
                <a:off x="2019" y="108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7" name="Rectangle 63">
                <a:extLst>
                  <a:ext uri="{FF2B5EF4-FFF2-40B4-BE49-F238E27FC236}">
                    <a16:creationId xmlns:a16="http://schemas.microsoft.com/office/drawing/2014/main" id="{F093E8C9-2634-F243-7093-307F367904B8}"/>
                  </a:ext>
                </a:extLst>
              </p:cNvPr>
              <p:cNvSpPr>
                <a:spLocks noChangeArrowheads="1"/>
              </p:cNvSpPr>
              <p:nvPr/>
            </p:nvSpPr>
            <p:spPr bwMode="auto">
              <a:xfrm>
                <a:off x="2669" y="1085"/>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8" name="Rectangle 64">
                <a:extLst>
                  <a:ext uri="{FF2B5EF4-FFF2-40B4-BE49-F238E27FC236}">
                    <a16:creationId xmlns:a16="http://schemas.microsoft.com/office/drawing/2014/main" id="{90ACF4B3-4FE2-DF32-6C5A-F16F3E2355C1}"/>
                  </a:ext>
                </a:extLst>
              </p:cNvPr>
              <p:cNvSpPr>
                <a:spLocks noChangeArrowheads="1"/>
              </p:cNvSpPr>
              <p:nvPr/>
            </p:nvSpPr>
            <p:spPr bwMode="auto">
              <a:xfrm>
                <a:off x="2295" y="1085"/>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9" name="Rectangle 65">
                <a:extLst>
                  <a:ext uri="{FF2B5EF4-FFF2-40B4-BE49-F238E27FC236}">
                    <a16:creationId xmlns:a16="http://schemas.microsoft.com/office/drawing/2014/main" id="{54B0DF42-6D05-EEF0-C3C3-09EA7369A54C}"/>
                  </a:ext>
                </a:extLst>
              </p:cNvPr>
              <p:cNvSpPr>
                <a:spLocks noChangeArrowheads="1"/>
              </p:cNvSpPr>
              <p:nvPr/>
            </p:nvSpPr>
            <p:spPr bwMode="auto">
              <a:xfrm>
                <a:off x="2669" y="108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0" name="Rectangle 66">
                <a:extLst>
                  <a:ext uri="{FF2B5EF4-FFF2-40B4-BE49-F238E27FC236}">
                    <a16:creationId xmlns:a16="http://schemas.microsoft.com/office/drawing/2014/main" id="{100BB537-4F4D-99C3-0B9C-F6CD6F09F8A9}"/>
                  </a:ext>
                </a:extLst>
              </p:cNvPr>
              <p:cNvSpPr>
                <a:spLocks noChangeArrowheads="1"/>
              </p:cNvSpPr>
              <p:nvPr/>
            </p:nvSpPr>
            <p:spPr bwMode="auto">
              <a:xfrm>
                <a:off x="3157" y="1085"/>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472.23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1" name="Rectangle 67">
                <a:extLst>
                  <a:ext uri="{FF2B5EF4-FFF2-40B4-BE49-F238E27FC236}">
                    <a16:creationId xmlns:a16="http://schemas.microsoft.com/office/drawing/2014/main" id="{E705C76E-1D1F-AB7A-D91E-16D9A7E0BC98}"/>
                  </a:ext>
                </a:extLst>
              </p:cNvPr>
              <p:cNvSpPr>
                <a:spLocks noChangeArrowheads="1"/>
              </p:cNvSpPr>
              <p:nvPr/>
            </p:nvSpPr>
            <p:spPr bwMode="auto">
              <a:xfrm>
                <a:off x="2954" y="1085"/>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2" name="Rectangle 68">
                <a:extLst>
                  <a:ext uri="{FF2B5EF4-FFF2-40B4-BE49-F238E27FC236}">
                    <a16:creationId xmlns:a16="http://schemas.microsoft.com/office/drawing/2014/main" id="{F2B663CD-1CDE-94E0-EDE0-AF239CE5ECE7}"/>
                  </a:ext>
                </a:extLst>
              </p:cNvPr>
              <p:cNvSpPr>
                <a:spLocks noChangeArrowheads="1"/>
              </p:cNvSpPr>
              <p:nvPr/>
            </p:nvSpPr>
            <p:spPr bwMode="auto">
              <a:xfrm>
                <a:off x="3157" y="108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3" name="Rectangle 69">
                <a:extLst>
                  <a:ext uri="{FF2B5EF4-FFF2-40B4-BE49-F238E27FC236}">
                    <a16:creationId xmlns:a16="http://schemas.microsoft.com/office/drawing/2014/main" id="{7E3159F9-A205-0B63-5261-185991D5FE6A}"/>
                  </a:ext>
                </a:extLst>
              </p:cNvPr>
              <p:cNvSpPr>
                <a:spLocks noChangeArrowheads="1"/>
              </p:cNvSpPr>
              <p:nvPr/>
            </p:nvSpPr>
            <p:spPr bwMode="auto">
              <a:xfrm>
                <a:off x="3864" y="1085"/>
                <a:ext cx="36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43.98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4" name="Rectangle 70">
                <a:extLst>
                  <a:ext uri="{FF2B5EF4-FFF2-40B4-BE49-F238E27FC236}">
                    <a16:creationId xmlns:a16="http://schemas.microsoft.com/office/drawing/2014/main" id="{66390B53-5C33-78A0-51F5-9FA168BE4DC3}"/>
                  </a:ext>
                </a:extLst>
              </p:cNvPr>
              <p:cNvSpPr>
                <a:spLocks noChangeArrowheads="1"/>
              </p:cNvSpPr>
              <p:nvPr/>
            </p:nvSpPr>
            <p:spPr bwMode="auto">
              <a:xfrm>
                <a:off x="3604" y="1085"/>
                <a:ext cx="36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5" name="Rectangle 71">
                <a:extLst>
                  <a:ext uri="{FF2B5EF4-FFF2-40B4-BE49-F238E27FC236}">
                    <a16:creationId xmlns:a16="http://schemas.microsoft.com/office/drawing/2014/main" id="{06FEA1FD-241F-D187-F74C-0F275A4C2E69}"/>
                  </a:ext>
                </a:extLst>
              </p:cNvPr>
              <p:cNvSpPr>
                <a:spLocks noChangeArrowheads="1"/>
              </p:cNvSpPr>
              <p:nvPr/>
            </p:nvSpPr>
            <p:spPr bwMode="auto">
              <a:xfrm>
                <a:off x="3856" y="108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6" name="Rectangle 72">
                <a:extLst>
                  <a:ext uri="{FF2B5EF4-FFF2-40B4-BE49-F238E27FC236}">
                    <a16:creationId xmlns:a16="http://schemas.microsoft.com/office/drawing/2014/main" id="{FF67EEDF-24A1-D9B1-DDCF-F2A560AD7DF6}"/>
                  </a:ext>
                </a:extLst>
              </p:cNvPr>
              <p:cNvSpPr>
                <a:spLocks noChangeArrowheads="1"/>
              </p:cNvSpPr>
              <p:nvPr/>
            </p:nvSpPr>
            <p:spPr bwMode="auto">
              <a:xfrm>
                <a:off x="4621" y="1085"/>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7" name="Rectangle 73">
                <a:extLst>
                  <a:ext uri="{FF2B5EF4-FFF2-40B4-BE49-F238E27FC236}">
                    <a16:creationId xmlns:a16="http://schemas.microsoft.com/office/drawing/2014/main" id="{1D80FAA9-3B79-B7E6-5C7C-F5856DBCCB46}"/>
                  </a:ext>
                </a:extLst>
              </p:cNvPr>
              <p:cNvSpPr>
                <a:spLocks noChangeArrowheads="1"/>
              </p:cNvSpPr>
              <p:nvPr/>
            </p:nvSpPr>
            <p:spPr bwMode="auto">
              <a:xfrm>
                <a:off x="4247" y="1085"/>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8" name="Rectangle 74">
                <a:extLst>
                  <a:ext uri="{FF2B5EF4-FFF2-40B4-BE49-F238E27FC236}">
                    <a16:creationId xmlns:a16="http://schemas.microsoft.com/office/drawing/2014/main" id="{1580016E-D252-5FCF-4722-6305D4E31186}"/>
                  </a:ext>
                </a:extLst>
              </p:cNvPr>
              <p:cNvSpPr>
                <a:spLocks noChangeArrowheads="1"/>
              </p:cNvSpPr>
              <p:nvPr/>
            </p:nvSpPr>
            <p:spPr bwMode="auto">
              <a:xfrm>
                <a:off x="4621" y="108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9" name="Rectangle 75">
                <a:extLst>
                  <a:ext uri="{FF2B5EF4-FFF2-40B4-BE49-F238E27FC236}">
                    <a16:creationId xmlns:a16="http://schemas.microsoft.com/office/drawing/2014/main" id="{FFFC5D64-79C9-E3A9-75FF-34A18E2DA3B6}"/>
                  </a:ext>
                </a:extLst>
              </p:cNvPr>
              <p:cNvSpPr>
                <a:spLocks noChangeArrowheads="1"/>
              </p:cNvSpPr>
              <p:nvPr/>
            </p:nvSpPr>
            <p:spPr bwMode="auto">
              <a:xfrm>
                <a:off x="5019" y="1085"/>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2,575.53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0" name="Rectangle 76">
                <a:extLst>
                  <a:ext uri="{FF2B5EF4-FFF2-40B4-BE49-F238E27FC236}">
                    <a16:creationId xmlns:a16="http://schemas.microsoft.com/office/drawing/2014/main" id="{D6ED4A8D-C526-23DB-E199-0DC83B0A75BE}"/>
                  </a:ext>
                </a:extLst>
              </p:cNvPr>
              <p:cNvSpPr>
                <a:spLocks noChangeArrowheads="1"/>
              </p:cNvSpPr>
              <p:nvPr/>
            </p:nvSpPr>
            <p:spPr bwMode="auto">
              <a:xfrm>
                <a:off x="4905" y="1085"/>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1" name="Rectangle 77">
                <a:extLst>
                  <a:ext uri="{FF2B5EF4-FFF2-40B4-BE49-F238E27FC236}">
                    <a16:creationId xmlns:a16="http://schemas.microsoft.com/office/drawing/2014/main" id="{DA8612E9-856B-3A5D-FD6D-0143850C3F9C}"/>
                  </a:ext>
                </a:extLst>
              </p:cNvPr>
              <p:cNvSpPr>
                <a:spLocks noChangeArrowheads="1"/>
              </p:cNvSpPr>
              <p:nvPr/>
            </p:nvSpPr>
            <p:spPr bwMode="auto">
              <a:xfrm>
                <a:off x="5011" y="108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2" name="Rectangle 78">
                <a:extLst>
                  <a:ext uri="{FF2B5EF4-FFF2-40B4-BE49-F238E27FC236}">
                    <a16:creationId xmlns:a16="http://schemas.microsoft.com/office/drawing/2014/main" id="{36580239-0196-7CA9-9DB0-67A0B90367C5}"/>
                  </a:ext>
                </a:extLst>
              </p:cNvPr>
              <p:cNvSpPr>
                <a:spLocks noChangeArrowheads="1"/>
              </p:cNvSpPr>
              <p:nvPr/>
            </p:nvSpPr>
            <p:spPr bwMode="auto">
              <a:xfrm>
                <a:off x="5922" y="1085"/>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3" name="Rectangle 79">
                <a:extLst>
                  <a:ext uri="{FF2B5EF4-FFF2-40B4-BE49-F238E27FC236}">
                    <a16:creationId xmlns:a16="http://schemas.microsoft.com/office/drawing/2014/main" id="{F04BE3E2-6F9F-F166-84F7-4A658C80C440}"/>
                  </a:ext>
                </a:extLst>
              </p:cNvPr>
              <p:cNvSpPr>
                <a:spLocks noChangeArrowheads="1"/>
              </p:cNvSpPr>
              <p:nvPr/>
            </p:nvSpPr>
            <p:spPr bwMode="auto">
              <a:xfrm>
                <a:off x="5548" y="1085"/>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4" name="Rectangle 80">
                <a:extLst>
                  <a:ext uri="{FF2B5EF4-FFF2-40B4-BE49-F238E27FC236}">
                    <a16:creationId xmlns:a16="http://schemas.microsoft.com/office/drawing/2014/main" id="{8E2D8D9E-386B-B1C4-3140-1BD11C80C7F5}"/>
                  </a:ext>
                </a:extLst>
              </p:cNvPr>
              <p:cNvSpPr>
                <a:spLocks noChangeArrowheads="1"/>
              </p:cNvSpPr>
              <p:nvPr/>
            </p:nvSpPr>
            <p:spPr bwMode="auto">
              <a:xfrm>
                <a:off x="5922" y="108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5" name="Rectangle 81">
                <a:extLst>
                  <a:ext uri="{FF2B5EF4-FFF2-40B4-BE49-F238E27FC236}">
                    <a16:creationId xmlns:a16="http://schemas.microsoft.com/office/drawing/2014/main" id="{2E1574DF-035B-35A2-2909-856465A83441}"/>
                  </a:ext>
                </a:extLst>
              </p:cNvPr>
              <p:cNvSpPr>
                <a:spLocks noChangeArrowheads="1"/>
              </p:cNvSpPr>
              <p:nvPr/>
            </p:nvSpPr>
            <p:spPr bwMode="auto">
              <a:xfrm>
                <a:off x="6605" y="1085"/>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6" name="Rectangle 82">
                <a:extLst>
                  <a:ext uri="{FF2B5EF4-FFF2-40B4-BE49-F238E27FC236}">
                    <a16:creationId xmlns:a16="http://schemas.microsoft.com/office/drawing/2014/main" id="{AAF17E78-5BAB-6A09-11AE-C9FC8E447EAA}"/>
                  </a:ext>
                </a:extLst>
              </p:cNvPr>
              <p:cNvSpPr>
                <a:spLocks noChangeArrowheads="1"/>
              </p:cNvSpPr>
              <p:nvPr/>
            </p:nvSpPr>
            <p:spPr bwMode="auto">
              <a:xfrm>
                <a:off x="6206" y="1085"/>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7" name="Rectangle 83">
                <a:extLst>
                  <a:ext uri="{FF2B5EF4-FFF2-40B4-BE49-F238E27FC236}">
                    <a16:creationId xmlns:a16="http://schemas.microsoft.com/office/drawing/2014/main" id="{548608A2-965C-9A6D-6EB1-5FDD62CB9070}"/>
                  </a:ext>
                </a:extLst>
              </p:cNvPr>
              <p:cNvSpPr>
                <a:spLocks noChangeArrowheads="1"/>
              </p:cNvSpPr>
              <p:nvPr/>
            </p:nvSpPr>
            <p:spPr bwMode="auto">
              <a:xfrm>
                <a:off x="6605" y="108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8" name="Rectangle 84">
                <a:extLst>
                  <a:ext uri="{FF2B5EF4-FFF2-40B4-BE49-F238E27FC236}">
                    <a16:creationId xmlns:a16="http://schemas.microsoft.com/office/drawing/2014/main" id="{6AD665F5-AFEE-1393-6E9C-744563760694}"/>
                  </a:ext>
                </a:extLst>
              </p:cNvPr>
              <p:cNvSpPr>
                <a:spLocks noChangeArrowheads="1"/>
              </p:cNvSpPr>
              <p:nvPr/>
            </p:nvSpPr>
            <p:spPr bwMode="auto">
              <a:xfrm>
                <a:off x="7141" y="1085"/>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3,091.74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9" name="Rectangle 85">
                <a:extLst>
                  <a:ext uri="{FF2B5EF4-FFF2-40B4-BE49-F238E27FC236}">
                    <a16:creationId xmlns:a16="http://schemas.microsoft.com/office/drawing/2014/main" id="{DE3876B5-C78A-DC22-7833-D3843BD1CDC7}"/>
                  </a:ext>
                </a:extLst>
              </p:cNvPr>
              <p:cNvSpPr>
                <a:spLocks noChangeArrowheads="1"/>
              </p:cNvSpPr>
              <p:nvPr/>
            </p:nvSpPr>
            <p:spPr bwMode="auto">
              <a:xfrm>
                <a:off x="6889" y="1085"/>
                <a:ext cx="37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0" name="Rectangle 86">
                <a:extLst>
                  <a:ext uri="{FF2B5EF4-FFF2-40B4-BE49-F238E27FC236}">
                    <a16:creationId xmlns:a16="http://schemas.microsoft.com/office/drawing/2014/main" id="{BA5D2016-DB86-5993-F9B1-C12BF8ECA011}"/>
                  </a:ext>
                </a:extLst>
              </p:cNvPr>
              <p:cNvSpPr>
                <a:spLocks noChangeArrowheads="1"/>
              </p:cNvSpPr>
              <p:nvPr/>
            </p:nvSpPr>
            <p:spPr bwMode="auto">
              <a:xfrm>
                <a:off x="7141" y="1085"/>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1" name="Rectangle 87">
                <a:extLst>
                  <a:ext uri="{FF2B5EF4-FFF2-40B4-BE49-F238E27FC236}">
                    <a16:creationId xmlns:a16="http://schemas.microsoft.com/office/drawing/2014/main" id="{908151E6-D155-928E-D785-84373D16D8D1}"/>
                  </a:ext>
                </a:extLst>
              </p:cNvPr>
              <p:cNvSpPr>
                <a:spLocks noChangeArrowheads="1"/>
              </p:cNvSpPr>
              <p:nvPr/>
            </p:nvSpPr>
            <p:spPr bwMode="auto">
              <a:xfrm>
                <a:off x="91" y="1248"/>
                <a:ext cx="805"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ESMERALDAS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2" name="Rectangle 88">
                <a:extLst>
                  <a:ext uri="{FF2B5EF4-FFF2-40B4-BE49-F238E27FC236}">
                    <a16:creationId xmlns:a16="http://schemas.microsoft.com/office/drawing/2014/main" id="{6A9664C9-B7B5-8405-7982-F4530E108D94}"/>
                  </a:ext>
                </a:extLst>
              </p:cNvPr>
              <p:cNvSpPr>
                <a:spLocks noChangeArrowheads="1"/>
              </p:cNvSpPr>
              <p:nvPr/>
            </p:nvSpPr>
            <p:spPr bwMode="auto">
              <a:xfrm>
                <a:off x="1368" y="1248"/>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3" name="Rectangle 89">
                <a:extLst>
                  <a:ext uri="{FF2B5EF4-FFF2-40B4-BE49-F238E27FC236}">
                    <a16:creationId xmlns:a16="http://schemas.microsoft.com/office/drawing/2014/main" id="{FC050A56-F450-1EA0-34E5-121599919C7A}"/>
                  </a:ext>
                </a:extLst>
              </p:cNvPr>
              <p:cNvSpPr>
                <a:spLocks noChangeArrowheads="1"/>
              </p:cNvSpPr>
              <p:nvPr/>
            </p:nvSpPr>
            <p:spPr bwMode="auto">
              <a:xfrm>
                <a:off x="994" y="1248"/>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4" name="Rectangle 90">
                <a:extLst>
                  <a:ext uri="{FF2B5EF4-FFF2-40B4-BE49-F238E27FC236}">
                    <a16:creationId xmlns:a16="http://schemas.microsoft.com/office/drawing/2014/main" id="{BE18A920-1E7F-FDB5-EA8B-5D24D04580CF}"/>
                  </a:ext>
                </a:extLst>
              </p:cNvPr>
              <p:cNvSpPr>
                <a:spLocks noChangeArrowheads="1"/>
              </p:cNvSpPr>
              <p:nvPr/>
            </p:nvSpPr>
            <p:spPr bwMode="auto">
              <a:xfrm>
                <a:off x="1368" y="124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5" name="Rectangle 91">
                <a:extLst>
                  <a:ext uri="{FF2B5EF4-FFF2-40B4-BE49-F238E27FC236}">
                    <a16:creationId xmlns:a16="http://schemas.microsoft.com/office/drawing/2014/main" id="{4AECD6C1-5365-0723-442B-2AD186095877}"/>
                  </a:ext>
                </a:extLst>
              </p:cNvPr>
              <p:cNvSpPr>
                <a:spLocks noChangeArrowheads="1"/>
              </p:cNvSpPr>
              <p:nvPr/>
            </p:nvSpPr>
            <p:spPr bwMode="auto">
              <a:xfrm>
                <a:off x="1856" y="1248"/>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112.00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6" name="Rectangle 92">
                <a:extLst>
                  <a:ext uri="{FF2B5EF4-FFF2-40B4-BE49-F238E27FC236}">
                    <a16:creationId xmlns:a16="http://schemas.microsoft.com/office/drawing/2014/main" id="{81E8567C-4DBD-6E05-41E6-07DC36C7A874}"/>
                  </a:ext>
                </a:extLst>
              </p:cNvPr>
              <p:cNvSpPr>
                <a:spLocks noChangeArrowheads="1"/>
              </p:cNvSpPr>
              <p:nvPr/>
            </p:nvSpPr>
            <p:spPr bwMode="auto">
              <a:xfrm>
                <a:off x="1653" y="1248"/>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7" name="Rectangle 93">
                <a:extLst>
                  <a:ext uri="{FF2B5EF4-FFF2-40B4-BE49-F238E27FC236}">
                    <a16:creationId xmlns:a16="http://schemas.microsoft.com/office/drawing/2014/main" id="{A4F3D242-EFC6-5622-620A-04DA94049A7C}"/>
                  </a:ext>
                </a:extLst>
              </p:cNvPr>
              <p:cNvSpPr>
                <a:spLocks noChangeArrowheads="1"/>
              </p:cNvSpPr>
              <p:nvPr/>
            </p:nvSpPr>
            <p:spPr bwMode="auto">
              <a:xfrm>
                <a:off x="1856" y="124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8" name="Rectangle 94">
                <a:extLst>
                  <a:ext uri="{FF2B5EF4-FFF2-40B4-BE49-F238E27FC236}">
                    <a16:creationId xmlns:a16="http://schemas.microsoft.com/office/drawing/2014/main" id="{79180BF2-70D3-6BE4-E622-56C270531A8C}"/>
                  </a:ext>
                </a:extLst>
              </p:cNvPr>
              <p:cNvSpPr>
                <a:spLocks noChangeArrowheads="1"/>
              </p:cNvSpPr>
              <p:nvPr/>
            </p:nvSpPr>
            <p:spPr bwMode="auto">
              <a:xfrm>
                <a:off x="2506" y="1248"/>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720.00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9" name="Rectangle 95">
                <a:extLst>
                  <a:ext uri="{FF2B5EF4-FFF2-40B4-BE49-F238E27FC236}">
                    <a16:creationId xmlns:a16="http://schemas.microsoft.com/office/drawing/2014/main" id="{E2EA4B0D-F040-905F-E5F1-AD762773FB36}"/>
                  </a:ext>
                </a:extLst>
              </p:cNvPr>
              <p:cNvSpPr>
                <a:spLocks noChangeArrowheads="1"/>
              </p:cNvSpPr>
              <p:nvPr/>
            </p:nvSpPr>
            <p:spPr bwMode="auto">
              <a:xfrm>
                <a:off x="2303" y="1248"/>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0" name="Rectangle 96">
                <a:extLst>
                  <a:ext uri="{FF2B5EF4-FFF2-40B4-BE49-F238E27FC236}">
                    <a16:creationId xmlns:a16="http://schemas.microsoft.com/office/drawing/2014/main" id="{CF0E48A1-B49D-0415-A5B1-2EE36518A89F}"/>
                  </a:ext>
                </a:extLst>
              </p:cNvPr>
              <p:cNvSpPr>
                <a:spLocks noChangeArrowheads="1"/>
              </p:cNvSpPr>
              <p:nvPr/>
            </p:nvSpPr>
            <p:spPr bwMode="auto">
              <a:xfrm>
                <a:off x="2506" y="124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1" name="Rectangle 97">
                <a:extLst>
                  <a:ext uri="{FF2B5EF4-FFF2-40B4-BE49-F238E27FC236}">
                    <a16:creationId xmlns:a16="http://schemas.microsoft.com/office/drawing/2014/main" id="{FEE18E75-8846-F7F6-F267-C0E6A9172128}"/>
                  </a:ext>
                </a:extLst>
              </p:cNvPr>
              <p:cNvSpPr>
                <a:spLocks noChangeArrowheads="1"/>
              </p:cNvSpPr>
              <p:nvPr/>
            </p:nvSpPr>
            <p:spPr bwMode="auto">
              <a:xfrm>
                <a:off x="3157" y="1248"/>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498.00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2" name="Rectangle 98">
                <a:extLst>
                  <a:ext uri="{FF2B5EF4-FFF2-40B4-BE49-F238E27FC236}">
                    <a16:creationId xmlns:a16="http://schemas.microsoft.com/office/drawing/2014/main" id="{C577E9FB-E87F-3542-B42F-DB64CE889C9F}"/>
                  </a:ext>
                </a:extLst>
              </p:cNvPr>
              <p:cNvSpPr>
                <a:spLocks noChangeArrowheads="1"/>
              </p:cNvSpPr>
              <p:nvPr/>
            </p:nvSpPr>
            <p:spPr bwMode="auto">
              <a:xfrm>
                <a:off x="2954" y="1248"/>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3" name="Rectangle 99">
                <a:extLst>
                  <a:ext uri="{FF2B5EF4-FFF2-40B4-BE49-F238E27FC236}">
                    <a16:creationId xmlns:a16="http://schemas.microsoft.com/office/drawing/2014/main" id="{A393F90C-B4BD-7B37-D2DE-060FEED3FB76}"/>
                  </a:ext>
                </a:extLst>
              </p:cNvPr>
              <p:cNvSpPr>
                <a:spLocks noChangeArrowheads="1"/>
              </p:cNvSpPr>
              <p:nvPr/>
            </p:nvSpPr>
            <p:spPr bwMode="auto">
              <a:xfrm>
                <a:off x="3157" y="124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4" name="Rectangle 100">
                <a:extLst>
                  <a:ext uri="{FF2B5EF4-FFF2-40B4-BE49-F238E27FC236}">
                    <a16:creationId xmlns:a16="http://schemas.microsoft.com/office/drawing/2014/main" id="{32899BBD-E838-265C-92D8-A9A773C8E58A}"/>
                  </a:ext>
                </a:extLst>
              </p:cNvPr>
              <p:cNvSpPr>
                <a:spLocks noChangeArrowheads="1"/>
              </p:cNvSpPr>
              <p:nvPr/>
            </p:nvSpPr>
            <p:spPr bwMode="auto">
              <a:xfrm>
                <a:off x="3661" y="1248"/>
                <a:ext cx="59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10,272.27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5" name="Rectangle 101">
                <a:extLst>
                  <a:ext uri="{FF2B5EF4-FFF2-40B4-BE49-F238E27FC236}">
                    <a16:creationId xmlns:a16="http://schemas.microsoft.com/office/drawing/2014/main" id="{974AE8E3-E5ED-0E74-79DD-1421AF9740B6}"/>
                  </a:ext>
                </a:extLst>
              </p:cNvPr>
              <p:cNvSpPr>
                <a:spLocks noChangeArrowheads="1"/>
              </p:cNvSpPr>
              <p:nvPr/>
            </p:nvSpPr>
            <p:spPr bwMode="auto">
              <a:xfrm>
                <a:off x="3604" y="1248"/>
                <a:ext cx="13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6" name="Rectangle 102">
                <a:extLst>
                  <a:ext uri="{FF2B5EF4-FFF2-40B4-BE49-F238E27FC236}">
                    <a16:creationId xmlns:a16="http://schemas.microsoft.com/office/drawing/2014/main" id="{48878E13-0490-61D4-E370-AFD4F760809E}"/>
                  </a:ext>
                </a:extLst>
              </p:cNvPr>
              <p:cNvSpPr>
                <a:spLocks noChangeArrowheads="1"/>
              </p:cNvSpPr>
              <p:nvPr/>
            </p:nvSpPr>
            <p:spPr bwMode="auto">
              <a:xfrm>
                <a:off x="3661" y="124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7" name="Rectangle 103">
                <a:extLst>
                  <a:ext uri="{FF2B5EF4-FFF2-40B4-BE49-F238E27FC236}">
                    <a16:creationId xmlns:a16="http://schemas.microsoft.com/office/drawing/2014/main" id="{26AEF8C1-C38E-4219-00D1-A7C13CA30C80}"/>
                  </a:ext>
                </a:extLst>
              </p:cNvPr>
              <p:cNvSpPr>
                <a:spLocks noChangeArrowheads="1"/>
              </p:cNvSpPr>
              <p:nvPr/>
            </p:nvSpPr>
            <p:spPr bwMode="auto">
              <a:xfrm>
                <a:off x="4369" y="1248"/>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1,161.55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8" name="Rectangle 104">
                <a:extLst>
                  <a:ext uri="{FF2B5EF4-FFF2-40B4-BE49-F238E27FC236}">
                    <a16:creationId xmlns:a16="http://schemas.microsoft.com/office/drawing/2014/main" id="{9EE0BE03-2BD8-8625-B9F2-2D534CB23C1A}"/>
                  </a:ext>
                </a:extLst>
              </p:cNvPr>
              <p:cNvSpPr>
                <a:spLocks noChangeArrowheads="1"/>
              </p:cNvSpPr>
              <p:nvPr/>
            </p:nvSpPr>
            <p:spPr bwMode="auto">
              <a:xfrm>
                <a:off x="4255" y="1248"/>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9" name="Rectangle 105">
                <a:extLst>
                  <a:ext uri="{FF2B5EF4-FFF2-40B4-BE49-F238E27FC236}">
                    <a16:creationId xmlns:a16="http://schemas.microsoft.com/office/drawing/2014/main" id="{FD103B1A-0895-8610-C1D5-C84F511985ED}"/>
                  </a:ext>
                </a:extLst>
              </p:cNvPr>
              <p:cNvSpPr>
                <a:spLocks noChangeArrowheads="1"/>
              </p:cNvSpPr>
              <p:nvPr/>
            </p:nvSpPr>
            <p:spPr bwMode="auto">
              <a:xfrm>
                <a:off x="4360" y="124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0" name="Rectangle 106">
                <a:extLst>
                  <a:ext uri="{FF2B5EF4-FFF2-40B4-BE49-F238E27FC236}">
                    <a16:creationId xmlns:a16="http://schemas.microsoft.com/office/drawing/2014/main" id="{6C65153F-4950-BFFE-9602-88EC76680F7B}"/>
                  </a:ext>
                </a:extLst>
              </p:cNvPr>
              <p:cNvSpPr>
                <a:spLocks noChangeArrowheads="1"/>
              </p:cNvSpPr>
              <p:nvPr/>
            </p:nvSpPr>
            <p:spPr bwMode="auto">
              <a:xfrm>
                <a:off x="5108" y="1248"/>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636.66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1" name="Rectangle 107">
                <a:extLst>
                  <a:ext uri="{FF2B5EF4-FFF2-40B4-BE49-F238E27FC236}">
                    <a16:creationId xmlns:a16="http://schemas.microsoft.com/office/drawing/2014/main" id="{3CF37282-A5B0-FA8F-903E-C862CCB94843}"/>
                  </a:ext>
                </a:extLst>
              </p:cNvPr>
              <p:cNvSpPr>
                <a:spLocks noChangeArrowheads="1"/>
              </p:cNvSpPr>
              <p:nvPr/>
            </p:nvSpPr>
            <p:spPr bwMode="auto">
              <a:xfrm>
                <a:off x="4905" y="1248"/>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2" name="Rectangle 108">
                <a:extLst>
                  <a:ext uri="{FF2B5EF4-FFF2-40B4-BE49-F238E27FC236}">
                    <a16:creationId xmlns:a16="http://schemas.microsoft.com/office/drawing/2014/main" id="{06B9659E-68ED-5D01-4707-565C51D332E9}"/>
                  </a:ext>
                </a:extLst>
              </p:cNvPr>
              <p:cNvSpPr>
                <a:spLocks noChangeArrowheads="1"/>
              </p:cNvSpPr>
              <p:nvPr/>
            </p:nvSpPr>
            <p:spPr bwMode="auto">
              <a:xfrm>
                <a:off x="5108" y="124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3" name="Rectangle 109">
                <a:extLst>
                  <a:ext uri="{FF2B5EF4-FFF2-40B4-BE49-F238E27FC236}">
                    <a16:creationId xmlns:a16="http://schemas.microsoft.com/office/drawing/2014/main" id="{E70EBDDB-205E-497E-C5CD-774096DD0215}"/>
                  </a:ext>
                </a:extLst>
              </p:cNvPr>
              <p:cNvSpPr>
                <a:spLocks noChangeArrowheads="1"/>
              </p:cNvSpPr>
              <p:nvPr/>
            </p:nvSpPr>
            <p:spPr bwMode="auto">
              <a:xfrm>
                <a:off x="5759" y="1248"/>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147.34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4" name="Rectangle 110">
                <a:extLst>
                  <a:ext uri="{FF2B5EF4-FFF2-40B4-BE49-F238E27FC236}">
                    <a16:creationId xmlns:a16="http://schemas.microsoft.com/office/drawing/2014/main" id="{3335612D-6EE4-37D9-B89A-EEF34D3825D7}"/>
                  </a:ext>
                </a:extLst>
              </p:cNvPr>
              <p:cNvSpPr>
                <a:spLocks noChangeArrowheads="1"/>
              </p:cNvSpPr>
              <p:nvPr/>
            </p:nvSpPr>
            <p:spPr bwMode="auto">
              <a:xfrm>
                <a:off x="5556" y="1248"/>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5" name="Rectangle 111">
                <a:extLst>
                  <a:ext uri="{FF2B5EF4-FFF2-40B4-BE49-F238E27FC236}">
                    <a16:creationId xmlns:a16="http://schemas.microsoft.com/office/drawing/2014/main" id="{8698B060-B102-4403-BCA0-125B42B061BC}"/>
                  </a:ext>
                </a:extLst>
              </p:cNvPr>
              <p:cNvSpPr>
                <a:spLocks noChangeArrowheads="1"/>
              </p:cNvSpPr>
              <p:nvPr/>
            </p:nvSpPr>
            <p:spPr bwMode="auto">
              <a:xfrm>
                <a:off x="5759" y="124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6" name="Rectangle 112">
                <a:extLst>
                  <a:ext uri="{FF2B5EF4-FFF2-40B4-BE49-F238E27FC236}">
                    <a16:creationId xmlns:a16="http://schemas.microsoft.com/office/drawing/2014/main" id="{3210B6E6-5771-3471-DABF-5EF2C4238F34}"/>
                  </a:ext>
                </a:extLst>
              </p:cNvPr>
              <p:cNvSpPr>
                <a:spLocks noChangeArrowheads="1"/>
              </p:cNvSpPr>
              <p:nvPr/>
            </p:nvSpPr>
            <p:spPr bwMode="auto">
              <a:xfrm>
                <a:off x="6605" y="1248"/>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7" name="Rectangle 113">
                <a:extLst>
                  <a:ext uri="{FF2B5EF4-FFF2-40B4-BE49-F238E27FC236}">
                    <a16:creationId xmlns:a16="http://schemas.microsoft.com/office/drawing/2014/main" id="{AAC74AF6-5D00-3C5F-0D38-6B70EDAF465E}"/>
                  </a:ext>
                </a:extLst>
              </p:cNvPr>
              <p:cNvSpPr>
                <a:spLocks noChangeArrowheads="1"/>
              </p:cNvSpPr>
              <p:nvPr/>
            </p:nvSpPr>
            <p:spPr bwMode="auto">
              <a:xfrm>
                <a:off x="6206" y="1248"/>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8" name="Rectangle 114">
                <a:extLst>
                  <a:ext uri="{FF2B5EF4-FFF2-40B4-BE49-F238E27FC236}">
                    <a16:creationId xmlns:a16="http://schemas.microsoft.com/office/drawing/2014/main" id="{0BC6013D-F631-9E63-8C03-4A0EEB459F77}"/>
                  </a:ext>
                </a:extLst>
              </p:cNvPr>
              <p:cNvSpPr>
                <a:spLocks noChangeArrowheads="1"/>
              </p:cNvSpPr>
              <p:nvPr/>
            </p:nvSpPr>
            <p:spPr bwMode="auto">
              <a:xfrm>
                <a:off x="6605" y="124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9" name="Rectangle 115">
                <a:extLst>
                  <a:ext uri="{FF2B5EF4-FFF2-40B4-BE49-F238E27FC236}">
                    <a16:creationId xmlns:a16="http://schemas.microsoft.com/office/drawing/2014/main" id="{067CAA05-82B3-F89C-AAD3-50B5E0EE3466}"/>
                  </a:ext>
                </a:extLst>
              </p:cNvPr>
              <p:cNvSpPr>
                <a:spLocks noChangeArrowheads="1"/>
              </p:cNvSpPr>
              <p:nvPr/>
            </p:nvSpPr>
            <p:spPr bwMode="auto">
              <a:xfrm>
                <a:off x="7084" y="1248"/>
                <a:ext cx="602"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13,547.82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0" name="Rectangle 116">
                <a:extLst>
                  <a:ext uri="{FF2B5EF4-FFF2-40B4-BE49-F238E27FC236}">
                    <a16:creationId xmlns:a16="http://schemas.microsoft.com/office/drawing/2014/main" id="{5346BD17-0C36-5886-7724-5D071E4953EF}"/>
                  </a:ext>
                </a:extLst>
              </p:cNvPr>
              <p:cNvSpPr>
                <a:spLocks noChangeArrowheads="1"/>
              </p:cNvSpPr>
              <p:nvPr/>
            </p:nvSpPr>
            <p:spPr bwMode="auto">
              <a:xfrm>
                <a:off x="6881" y="1248"/>
                <a:ext cx="31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1" name="Rectangle 117">
                <a:extLst>
                  <a:ext uri="{FF2B5EF4-FFF2-40B4-BE49-F238E27FC236}">
                    <a16:creationId xmlns:a16="http://schemas.microsoft.com/office/drawing/2014/main" id="{7F9C252C-701D-2D3A-11D3-BE36A37024DE}"/>
                  </a:ext>
                </a:extLst>
              </p:cNvPr>
              <p:cNvSpPr>
                <a:spLocks noChangeArrowheads="1"/>
              </p:cNvSpPr>
              <p:nvPr/>
            </p:nvSpPr>
            <p:spPr bwMode="auto">
              <a:xfrm>
                <a:off x="7084" y="1248"/>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2" name="Rectangle 118">
                <a:extLst>
                  <a:ext uri="{FF2B5EF4-FFF2-40B4-BE49-F238E27FC236}">
                    <a16:creationId xmlns:a16="http://schemas.microsoft.com/office/drawing/2014/main" id="{1850400F-9F2E-10C8-618B-FA21F45870CE}"/>
                  </a:ext>
                </a:extLst>
              </p:cNvPr>
              <p:cNvSpPr>
                <a:spLocks noChangeArrowheads="1"/>
              </p:cNvSpPr>
              <p:nvPr/>
            </p:nvSpPr>
            <p:spPr bwMode="auto">
              <a:xfrm>
                <a:off x="91" y="1411"/>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GUAYAS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3" name="Rectangle 119">
                <a:extLst>
                  <a:ext uri="{FF2B5EF4-FFF2-40B4-BE49-F238E27FC236}">
                    <a16:creationId xmlns:a16="http://schemas.microsoft.com/office/drawing/2014/main" id="{5531A886-542B-868E-F62F-5965F6BF162B}"/>
                  </a:ext>
                </a:extLst>
              </p:cNvPr>
              <p:cNvSpPr>
                <a:spLocks noChangeArrowheads="1"/>
              </p:cNvSpPr>
              <p:nvPr/>
            </p:nvSpPr>
            <p:spPr bwMode="auto">
              <a:xfrm>
                <a:off x="1205" y="1411"/>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405.90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4" name="Rectangle 120">
                <a:extLst>
                  <a:ext uri="{FF2B5EF4-FFF2-40B4-BE49-F238E27FC236}">
                    <a16:creationId xmlns:a16="http://schemas.microsoft.com/office/drawing/2014/main" id="{B5E720E0-F404-6970-F68F-349BB8FD79F7}"/>
                  </a:ext>
                </a:extLst>
              </p:cNvPr>
              <p:cNvSpPr>
                <a:spLocks noChangeArrowheads="1"/>
              </p:cNvSpPr>
              <p:nvPr/>
            </p:nvSpPr>
            <p:spPr bwMode="auto">
              <a:xfrm>
                <a:off x="1002" y="1411"/>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5" name="Rectangle 121">
                <a:extLst>
                  <a:ext uri="{FF2B5EF4-FFF2-40B4-BE49-F238E27FC236}">
                    <a16:creationId xmlns:a16="http://schemas.microsoft.com/office/drawing/2014/main" id="{6D8CE967-CCE3-B906-A64F-173D9CE39ED1}"/>
                  </a:ext>
                </a:extLst>
              </p:cNvPr>
              <p:cNvSpPr>
                <a:spLocks noChangeArrowheads="1"/>
              </p:cNvSpPr>
              <p:nvPr/>
            </p:nvSpPr>
            <p:spPr bwMode="auto">
              <a:xfrm>
                <a:off x="1205" y="141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6" name="Rectangle 122">
                <a:extLst>
                  <a:ext uri="{FF2B5EF4-FFF2-40B4-BE49-F238E27FC236}">
                    <a16:creationId xmlns:a16="http://schemas.microsoft.com/office/drawing/2014/main" id="{EBAF27EB-D4D0-48F1-706E-47F11BBDEC16}"/>
                  </a:ext>
                </a:extLst>
              </p:cNvPr>
              <p:cNvSpPr>
                <a:spLocks noChangeArrowheads="1"/>
              </p:cNvSpPr>
              <p:nvPr/>
            </p:nvSpPr>
            <p:spPr bwMode="auto">
              <a:xfrm>
                <a:off x="1856" y="1411"/>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204.73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7" name="Rectangle 123">
                <a:extLst>
                  <a:ext uri="{FF2B5EF4-FFF2-40B4-BE49-F238E27FC236}">
                    <a16:creationId xmlns:a16="http://schemas.microsoft.com/office/drawing/2014/main" id="{6C1D7FB4-12B7-0056-D4C7-2C4EA2C029EE}"/>
                  </a:ext>
                </a:extLst>
              </p:cNvPr>
              <p:cNvSpPr>
                <a:spLocks noChangeArrowheads="1"/>
              </p:cNvSpPr>
              <p:nvPr/>
            </p:nvSpPr>
            <p:spPr bwMode="auto">
              <a:xfrm>
                <a:off x="1653" y="1411"/>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8" name="Rectangle 124">
                <a:extLst>
                  <a:ext uri="{FF2B5EF4-FFF2-40B4-BE49-F238E27FC236}">
                    <a16:creationId xmlns:a16="http://schemas.microsoft.com/office/drawing/2014/main" id="{032B415E-6C18-7D07-B511-54233AC22946}"/>
                  </a:ext>
                </a:extLst>
              </p:cNvPr>
              <p:cNvSpPr>
                <a:spLocks noChangeArrowheads="1"/>
              </p:cNvSpPr>
              <p:nvPr/>
            </p:nvSpPr>
            <p:spPr bwMode="auto">
              <a:xfrm>
                <a:off x="1856" y="141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9" name="Rectangle 125">
                <a:extLst>
                  <a:ext uri="{FF2B5EF4-FFF2-40B4-BE49-F238E27FC236}">
                    <a16:creationId xmlns:a16="http://schemas.microsoft.com/office/drawing/2014/main" id="{24A18E87-17D9-C7F4-876D-75AAE6536D95}"/>
                  </a:ext>
                </a:extLst>
              </p:cNvPr>
              <p:cNvSpPr>
                <a:spLocks noChangeArrowheads="1"/>
              </p:cNvSpPr>
              <p:nvPr/>
            </p:nvSpPr>
            <p:spPr bwMode="auto">
              <a:xfrm>
                <a:off x="2563" y="1411"/>
                <a:ext cx="36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89.30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0" name="Rectangle 126">
                <a:extLst>
                  <a:ext uri="{FF2B5EF4-FFF2-40B4-BE49-F238E27FC236}">
                    <a16:creationId xmlns:a16="http://schemas.microsoft.com/office/drawing/2014/main" id="{EC8287C4-90EB-49D3-9102-10A50CA7A18F}"/>
                  </a:ext>
                </a:extLst>
              </p:cNvPr>
              <p:cNvSpPr>
                <a:spLocks noChangeArrowheads="1"/>
              </p:cNvSpPr>
              <p:nvPr/>
            </p:nvSpPr>
            <p:spPr bwMode="auto">
              <a:xfrm>
                <a:off x="2303" y="1411"/>
                <a:ext cx="36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1" name="Rectangle 127">
                <a:extLst>
                  <a:ext uri="{FF2B5EF4-FFF2-40B4-BE49-F238E27FC236}">
                    <a16:creationId xmlns:a16="http://schemas.microsoft.com/office/drawing/2014/main" id="{9CCDB2EA-EAC2-60D6-1785-DDD86ED4C001}"/>
                  </a:ext>
                </a:extLst>
              </p:cNvPr>
              <p:cNvSpPr>
                <a:spLocks noChangeArrowheads="1"/>
              </p:cNvSpPr>
              <p:nvPr/>
            </p:nvSpPr>
            <p:spPr bwMode="auto">
              <a:xfrm>
                <a:off x="2555" y="141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2" name="Rectangle 128">
                <a:extLst>
                  <a:ext uri="{FF2B5EF4-FFF2-40B4-BE49-F238E27FC236}">
                    <a16:creationId xmlns:a16="http://schemas.microsoft.com/office/drawing/2014/main" id="{6B41D309-5A39-351B-9CC3-9CC4C5EA4C44}"/>
                  </a:ext>
                </a:extLst>
              </p:cNvPr>
              <p:cNvSpPr>
                <a:spLocks noChangeArrowheads="1"/>
              </p:cNvSpPr>
              <p:nvPr/>
            </p:nvSpPr>
            <p:spPr bwMode="auto">
              <a:xfrm>
                <a:off x="3157" y="1411"/>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609.17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3" name="Rectangle 129">
                <a:extLst>
                  <a:ext uri="{FF2B5EF4-FFF2-40B4-BE49-F238E27FC236}">
                    <a16:creationId xmlns:a16="http://schemas.microsoft.com/office/drawing/2014/main" id="{ABA17954-F6E3-E088-64D9-9D0FDA5FB2BB}"/>
                  </a:ext>
                </a:extLst>
              </p:cNvPr>
              <p:cNvSpPr>
                <a:spLocks noChangeArrowheads="1"/>
              </p:cNvSpPr>
              <p:nvPr/>
            </p:nvSpPr>
            <p:spPr bwMode="auto">
              <a:xfrm>
                <a:off x="2954" y="1411"/>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4" name="Rectangle 130">
                <a:extLst>
                  <a:ext uri="{FF2B5EF4-FFF2-40B4-BE49-F238E27FC236}">
                    <a16:creationId xmlns:a16="http://schemas.microsoft.com/office/drawing/2014/main" id="{B9C67AA7-0745-B0AF-2674-9023845580A9}"/>
                  </a:ext>
                </a:extLst>
              </p:cNvPr>
              <p:cNvSpPr>
                <a:spLocks noChangeArrowheads="1"/>
              </p:cNvSpPr>
              <p:nvPr/>
            </p:nvSpPr>
            <p:spPr bwMode="auto">
              <a:xfrm>
                <a:off x="3157" y="141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5" name="Rectangle 131">
                <a:extLst>
                  <a:ext uri="{FF2B5EF4-FFF2-40B4-BE49-F238E27FC236}">
                    <a16:creationId xmlns:a16="http://schemas.microsoft.com/office/drawing/2014/main" id="{567C58EF-6B15-A330-B1F1-FB06DF33D72D}"/>
                  </a:ext>
                </a:extLst>
              </p:cNvPr>
              <p:cNvSpPr>
                <a:spLocks noChangeArrowheads="1"/>
              </p:cNvSpPr>
              <p:nvPr/>
            </p:nvSpPr>
            <p:spPr bwMode="auto">
              <a:xfrm>
                <a:off x="3807" y="1411"/>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154.28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6" name="Rectangle 132">
                <a:extLst>
                  <a:ext uri="{FF2B5EF4-FFF2-40B4-BE49-F238E27FC236}">
                    <a16:creationId xmlns:a16="http://schemas.microsoft.com/office/drawing/2014/main" id="{DCB6F6A8-8958-E265-962F-673E980016A0}"/>
                  </a:ext>
                </a:extLst>
              </p:cNvPr>
              <p:cNvSpPr>
                <a:spLocks noChangeArrowheads="1"/>
              </p:cNvSpPr>
              <p:nvPr/>
            </p:nvSpPr>
            <p:spPr bwMode="auto">
              <a:xfrm>
                <a:off x="3604" y="1411"/>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7" name="Rectangle 133">
                <a:extLst>
                  <a:ext uri="{FF2B5EF4-FFF2-40B4-BE49-F238E27FC236}">
                    <a16:creationId xmlns:a16="http://schemas.microsoft.com/office/drawing/2014/main" id="{02744A0C-CBB3-D4D7-4DD8-92EFA3B78280}"/>
                  </a:ext>
                </a:extLst>
              </p:cNvPr>
              <p:cNvSpPr>
                <a:spLocks noChangeArrowheads="1"/>
              </p:cNvSpPr>
              <p:nvPr/>
            </p:nvSpPr>
            <p:spPr bwMode="auto">
              <a:xfrm>
                <a:off x="3807" y="141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8" name="Rectangle 134">
                <a:extLst>
                  <a:ext uri="{FF2B5EF4-FFF2-40B4-BE49-F238E27FC236}">
                    <a16:creationId xmlns:a16="http://schemas.microsoft.com/office/drawing/2014/main" id="{BA0B563B-A5AD-7CF6-D3C5-3760D7A6AB80}"/>
                  </a:ext>
                </a:extLst>
              </p:cNvPr>
              <p:cNvSpPr>
                <a:spLocks noChangeArrowheads="1"/>
              </p:cNvSpPr>
              <p:nvPr/>
            </p:nvSpPr>
            <p:spPr bwMode="auto">
              <a:xfrm>
                <a:off x="4458" y="1411"/>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9" name="Rectangle 135">
                <a:extLst>
                  <a:ext uri="{FF2B5EF4-FFF2-40B4-BE49-F238E27FC236}">
                    <a16:creationId xmlns:a16="http://schemas.microsoft.com/office/drawing/2014/main" id="{E7CE126D-43E1-7D75-8DA6-1113871B667A}"/>
                  </a:ext>
                </a:extLst>
              </p:cNvPr>
              <p:cNvSpPr>
                <a:spLocks noChangeArrowheads="1"/>
              </p:cNvSpPr>
              <p:nvPr/>
            </p:nvSpPr>
            <p:spPr bwMode="auto">
              <a:xfrm>
                <a:off x="4255" y="1411"/>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0" name="Rectangle 136">
                <a:extLst>
                  <a:ext uri="{FF2B5EF4-FFF2-40B4-BE49-F238E27FC236}">
                    <a16:creationId xmlns:a16="http://schemas.microsoft.com/office/drawing/2014/main" id="{8AA23506-5C36-975F-DE10-FE0A7D265FB4}"/>
                  </a:ext>
                </a:extLst>
              </p:cNvPr>
              <p:cNvSpPr>
                <a:spLocks noChangeArrowheads="1"/>
              </p:cNvSpPr>
              <p:nvPr/>
            </p:nvSpPr>
            <p:spPr bwMode="auto">
              <a:xfrm>
                <a:off x="4458" y="141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1" name="Rectangle 137">
                <a:extLst>
                  <a:ext uri="{FF2B5EF4-FFF2-40B4-BE49-F238E27FC236}">
                    <a16:creationId xmlns:a16="http://schemas.microsoft.com/office/drawing/2014/main" id="{2FA28312-2256-92E9-D4CA-8CAA8726E8F6}"/>
                  </a:ext>
                </a:extLst>
              </p:cNvPr>
              <p:cNvSpPr>
                <a:spLocks noChangeArrowheads="1"/>
              </p:cNvSpPr>
              <p:nvPr/>
            </p:nvSpPr>
            <p:spPr bwMode="auto">
              <a:xfrm>
                <a:off x="5271" y="141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2" name="Rectangle 138">
                <a:extLst>
                  <a:ext uri="{FF2B5EF4-FFF2-40B4-BE49-F238E27FC236}">
                    <a16:creationId xmlns:a16="http://schemas.microsoft.com/office/drawing/2014/main" id="{B5AA822F-3BE1-B8E0-502C-FF9BE1C49D57}"/>
                  </a:ext>
                </a:extLst>
              </p:cNvPr>
              <p:cNvSpPr>
                <a:spLocks noChangeArrowheads="1"/>
              </p:cNvSpPr>
              <p:nvPr/>
            </p:nvSpPr>
            <p:spPr bwMode="auto">
              <a:xfrm>
                <a:off x="4897" y="1411"/>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3" name="Rectangle 139">
                <a:extLst>
                  <a:ext uri="{FF2B5EF4-FFF2-40B4-BE49-F238E27FC236}">
                    <a16:creationId xmlns:a16="http://schemas.microsoft.com/office/drawing/2014/main" id="{70560B76-7896-1C23-A20C-9811294613C6}"/>
                  </a:ext>
                </a:extLst>
              </p:cNvPr>
              <p:cNvSpPr>
                <a:spLocks noChangeArrowheads="1"/>
              </p:cNvSpPr>
              <p:nvPr/>
            </p:nvSpPr>
            <p:spPr bwMode="auto">
              <a:xfrm>
                <a:off x="5271" y="141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4" name="Rectangle 140">
                <a:extLst>
                  <a:ext uri="{FF2B5EF4-FFF2-40B4-BE49-F238E27FC236}">
                    <a16:creationId xmlns:a16="http://schemas.microsoft.com/office/drawing/2014/main" id="{F5A6C15A-A4F7-FC73-4483-6138B3AB8654}"/>
                  </a:ext>
                </a:extLst>
              </p:cNvPr>
              <p:cNvSpPr>
                <a:spLocks noChangeArrowheads="1"/>
              </p:cNvSpPr>
              <p:nvPr/>
            </p:nvSpPr>
            <p:spPr bwMode="auto">
              <a:xfrm>
                <a:off x="5670" y="1411"/>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6,989.00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5" name="Rectangle 141">
                <a:extLst>
                  <a:ext uri="{FF2B5EF4-FFF2-40B4-BE49-F238E27FC236}">
                    <a16:creationId xmlns:a16="http://schemas.microsoft.com/office/drawing/2014/main" id="{F50D6712-523B-84CA-9BFB-802FF74F728B}"/>
                  </a:ext>
                </a:extLst>
              </p:cNvPr>
              <p:cNvSpPr>
                <a:spLocks noChangeArrowheads="1"/>
              </p:cNvSpPr>
              <p:nvPr/>
            </p:nvSpPr>
            <p:spPr bwMode="auto">
              <a:xfrm>
                <a:off x="5556" y="1411"/>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6" name="Rectangle 142">
                <a:extLst>
                  <a:ext uri="{FF2B5EF4-FFF2-40B4-BE49-F238E27FC236}">
                    <a16:creationId xmlns:a16="http://schemas.microsoft.com/office/drawing/2014/main" id="{E4895A4D-95F6-8E33-F002-641A4F9A74D7}"/>
                  </a:ext>
                </a:extLst>
              </p:cNvPr>
              <p:cNvSpPr>
                <a:spLocks noChangeArrowheads="1"/>
              </p:cNvSpPr>
              <p:nvPr/>
            </p:nvSpPr>
            <p:spPr bwMode="auto">
              <a:xfrm>
                <a:off x="5661" y="141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7" name="Rectangle 143">
                <a:extLst>
                  <a:ext uri="{FF2B5EF4-FFF2-40B4-BE49-F238E27FC236}">
                    <a16:creationId xmlns:a16="http://schemas.microsoft.com/office/drawing/2014/main" id="{11EB52EC-821B-A697-BB7F-F0ACE176D285}"/>
                  </a:ext>
                </a:extLst>
              </p:cNvPr>
              <p:cNvSpPr>
                <a:spLocks noChangeArrowheads="1"/>
              </p:cNvSpPr>
              <p:nvPr/>
            </p:nvSpPr>
            <p:spPr bwMode="auto">
              <a:xfrm>
                <a:off x="6605" y="141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8" name="Rectangle 144">
                <a:extLst>
                  <a:ext uri="{FF2B5EF4-FFF2-40B4-BE49-F238E27FC236}">
                    <a16:creationId xmlns:a16="http://schemas.microsoft.com/office/drawing/2014/main" id="{D8C07973-5430-198E-9C8A-0D2719CD4CA5}"/>
                  </a:ext>
                </a:extLst>
              </p:cNvPr>
              <p:cNvSpPr>
                <a:spLocks noChangeArrowheads="1"/>
              </p:cNvSpPr>
              <p:nvPr/>
            </p:nvSpPr>
            <p:spPr bwMode="auto">
              <a:xfrm>
                <a:off x="6206" y="1411"/>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9" name="Rectangle 145">
                <a:extLst>
                  <a:ext uri="{FF2B5EF4-FFF2-40B4-BE49-F238E27FC236}">
                    <a16:creationId xmlns:a16="http://schemas.microsoft.com/office/drawing/2014/main" id="{612AFB46-4DD0-5D4A-D98C-D3D4CFDFFA58}"/>
                  </a:ext>
                </a:extLst>
              </p:cNvPr>
              <p:cNvSpPr>
                <a:spLocks noChangeArrowheads="1"/>
              </p:cNvSpPr>
              <p:nvPr/>
            </p:nvSpPr>
            <p:spPr bwMode="auto">
              <a:xfrm>
                <a:off x="6605" y="141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0" name="Rectangle 146">
                <a:extLst>
                  <a:ext uri="{FF2B5EF4-FFF2-40B4-BE49-F238E27FC236}">
                    <a16:creationId xmlns:a16="http://schemas.microsoft.com/office/drawing/2014/main" id="{D733C94E-9C17-C8B4-BD43-EE997EDBCCC0}"/>
                  </a:ext>
                </a:extLst>
              </p:cNvPr>
              <p:cNvSpPr>
                <a:spLocks noChangeArrowheads="1"/>
              </p:cNvSpPr>
              <p:nvPr/>
            </p:nvSpPr>
            <p:spPr bwMode="auto">
              <a:xfrm>
                <a:off x="7141" y="1411"/>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8,602.38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1" name="Rectangle 147">
                <a:extLst>
                  <a:ext uri="{FF2B5EF4-FFF2-40B4-BE49-F238E27FC236}">
                    <a16:creationId xmlns:a16="http://schemas.microsoft.com/office/drawing/2014/main" id="{630FEBF0-1D9F-24AC-F8C1-914410577E48}"/>
                  </a:ext>
                </a:extLst>
              </p:cNvPr>
              <p:cNvSpPr>
                <a:spLocks noChangeArrowheads="1"/>
              </p:cNvSpPr>
              <p:nvPr/>
            </p:nvSpPr>
            <p:spPr bwMode="auto">
              <a:xfrm>
                <a:off x="6889" y="1411"/>
                <a:ext cx="37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2" name="Rectangle 148">
                <a:extLst>
                  <a:ext uri="{FF2B5EF4-FFF2-40B4-BE49-F238E27FC236}">
                    <a16:creationId xmlns:a16="http://schemas.microsoft.com/office/drawing/2014/main" id="{BF006DB0-6128-4740-C6A2-89E009A72F41}"/>
                  </a:ext>
                </a:extLst>
              </p:cNvPr>
              <p:cNvSpPr>
                <a:spLocks noChangeArrowheads="1"/>
              </p:cNvSpPr>
              <p:nvPr/>
            </p:nvSpPr>
            <p:spPr bwMode="auto">
              <a:xfrm>
                <a:off x="7141" y="141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3" name="Rectangle 149">
                <a:extLst>
                  <a:ext uri="{FF2B5EF4-FFF2-40B4-BE49-F238E27FC236}">
                    <a16:creationId xmlns:a16="http://schemas.microsoft.com/office/drawing/2014/main" id="{AEAC1B46-E19E-F10C-5D27-3F4DA91CC68C}"/>
                  </a:ext>
                </a:extLst>
              </p:cNvPr>
              <p:cNvSpPr>
                <a:spLocks noChangeArrowheads="1"/>
              </p:cNvSpPr>
              <p:nvPr/>
            </p:nvSpPr>
            <p:spPr bwMode="auto">
              <a:xfrm>
                <a:off x="91" y="1574"/>
                <a:ext cx="683"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IMBABURA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4" name="Rectangle 150">
                <a:extLst>
                  <a:ext uri="{FF2B5EF4-FFF2-40B4-BE49-F238E27FC236}">
                    <a16:creationId xmlns:a16="http://schemas.microsoft.com/office/drawing/2014/main" id="{77AEAAEC-9259-16CC-32B2-C0C209F08A0F}"/>
                  </a:ext>
                </a:extLst>
              </p:cNvPr>
              <p:cNvSpPr>
                <a:spLocks noChangeArrowheads="1"/>
              </p:cNvSpPr>
              <p:nvPr/>
            </p:nvSpPr>
            <p:spPr bwMode="auto">
              <a:xfrm>
                <a:off x="1205" y="1574"/>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425.97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5" name="Rectangle 151">
                <a:extLst>
                  <a:ext uri="{FF2B5EF4-FFF2-40B4-BE49-F238E27FC236}">
                    <a16:creationId xmlns:a16="http://schemas.microsoft.com/office/drawing/2014/main" id="{1E4B5484-8F93-29BB-C7C4-5EC658870A98}"/>
                  </a:ext>
                </a:extLst>
              </p:cNvPr>
              <p:cNvSpPr>
                <a:spLocks noChangeArrowheads="1"/>
              </p:cNvSpPr>
              <p:nvPr/>
            </p:nvSpPr>
            <p:spPr bwMode="auto">
              <a:xfrm>
                <a:off x="1002" y="1574"/>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6" name="Rectangle 152">
                <a:extLst>
                  <a:ext uri="{FF2B5EF4-FFF2-40B4-BE49-F238E27FC236}">
                    <a16:creationId xmlns:a16="http://schemas.microsoft.com/office/drawing/2014/main" id="{ED4E0B2A-C8AC-71EA-E568-D5136601F000}"/>
                  </a:ext>
                </a:extLst>
              </p:cNvPr>
              <p:cNvSpPr>
                <a:spLocks noChangeArrowheads="1"/>
              </p:cNvSpPr>
              <p:nvPr/>
            </p:nvSpPr>
            <p:spPr bwMode="auto">
              <a:xfrm>
                <a:off x="1205" y="157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7" name="Rectangle 153">
                <a:extLst>
                  <a:ext uri="{FF2B5EF4-FFF2-40B4-BE49-F238E27FC236}">
                    <a16:creationId xmlns:a16="http://schemas.microsoft.com/office/drawing/2014/main" id="{97994E9F-5952-5BE2-7203-5C5A51E0448D}"/>
                  </a:ext>
                </a:extLst>
              </p:cNvPr>
              <p:cNvSpPr>
                <a:spLocks noChangeArrowheads="1"/>
              </p:cNvSpPr>
              <p:nvPr/>
            </p:nvSpPr>
            <p:spPr bwMode="auto">
              <a:xfrm>
                <a:off x="2019" y="1574"/>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8" name="Rectangle 154">
                <a:extLst>
                  <a:ext uri="{FF2B5EF4-FFF2-40B4-BE49-F238E27FC236}">
                    <a16:creationId xmlns:a16="http://schemas.microsoft.com/office/drawing/2014/main" id="{6BEB88E3-AE3E-3290-E49A-5DAD8F25E22F}"/>
                  </a:ext>
                </a:extLst>
              </p:cNvPr>
              <p:cNvSpPr>
                <a:spLocks noChangeArrowheads="1"/>
              </p:cNvSpPr>
              <p:nvPr/>
            </p:nvSpPr>
            <p:spPr bwMode="auto">
              <a:xfrm>
                <a:off x="1645" y="1574"/>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9" name="Rectangle 155">
                <a:extLst>
                  <a:ext uri="{FF2B5EF4-FFF2-40B4-BE49-F238E27FC236}">
                    <a16:creationId xmlns:a16="http://schemas.microsoft.com/office/drawing/2014/main" id="{5C05AF45-4352-DFDB-E776-DF4182532613}"/>
                  </a:ext>
                </a:extLst>
              </p:cNvPr>
              <p:cNvSpPr>
                <a:spLocks noChangeArrowheads="1"/>
              </p:cNvSpPr>
              <p:nvPr/>
            </p:nvSpPr>
            <p:spPr bwMode="auto">
              <a:xfrm>
                <a:off x="2019" y="157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0" name="Rectangle 156">
                <a:extLst>
                  <a:ext uri="{FF2B5EF4-FFF2-40B4-BE49-F238E27FC236}">
                    <a16:creationId xmlns:a16="http://schemas.microsoft.com/office/drawing/2014/main" id="{66F497C0-AFC0-A715-E514-3FC9B6187832}"/>
                  </a:ext>
                </a:extLst>
              </p:cNvPr>
              <p:cNvSpPr>
                <a:spLocks noChangeArrowheads="1"/>
              </p:cNvSpPr>
              <p:nvPr/>
            </p:nvSpPr>
            <p:spPr bwMode="auto">
              <a:xfrm>
                <a:off x="2506" y="1574"/>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330.56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1" name="Rectangle 157">
                <a:extLst>
                  <a:ext uri="{FF2B5EF4-FFF2-40B4-BE49-F238E27FC236}">
                    <a16:creationId xmlns:a16="http://schemas.microsoft.com/office/drawing/2014/main" id="{D77A8558-51A7-3954-3EAC-02DBD19A5AF2}"/>
                  </a:ext>
                </a:extLst>
              </p:cNvPr>
              <p:cNvSpPr>
                <a:spLocks noChangeArrowheads="1"/>
              </p:cNvSpPr>
              <p:nvPr/>
            </p:nvSpPr>
            <p:spPr bwMode="auto">
              <a:xfrm>
                <a:off x="2303" y="1574"/>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2" name="Rectangle 158">
                <a:extLst>
                  <a:ext uri="{FF2B5EF4-FFF2-40B4-BE49-F238E27FC236}">
                    <a16:creationId xmlns:a16="http://schemas.microsoft.com/office/drawing/2014/main" id="{C2508B13-FB31-E842-2282-F8C076499D54}"/>
                  </a:ext>
                </a:extLst>
              </p:cNvPr>
              <p:cNvSpPr>
                <a:spLocks noChangeArrowheads="1"/>
              </p:cNvSpPr>
              <p:nvPr/>
            </p:nvSpPr>
            <p:spPr bwMode="auto">
              <a:xfrm>
                <a:off x="2506" y="157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3" name="Rectangle 159">
                <a:extLst>
                  <a:ext uri="{FF2B5EF4-FFF2-40B4-BE49-F238E27FC236}">
                    <a16:creationId xmlns:a16="http://schemas.microsoft.com/office/drawing/2014/main" id="{6EA738F3-021C-0175-FBFE-5799015BF939}"/>
                  </a:ext>
                </a:extLst>
              </p:cNvPr>
              <p:cNvSpPr>
                <a:spLocks noChangeArrowheads="1"/>
              </p:cNvSpPr>
              <p:nvPr/>
            </p:nvSpPr>
            <p:spPr bwMode="auto">
              <a:xfrm>
                <a:off x="3157" y="1574"/>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118.90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4" name="Rectangle 160">
                <a:extLst>
                  <a:ext uri="{FF2B5EF4-FFF2-40B4-BE49-F238E27FC236}">
                    <a16:creationId xmlns:a16="http://schemas.microsoft.com/office/drawing/2014/main" id="{4BC175AB-11CC-67AF-1FE0-BDC7AAD0FCE2}"/>
                  </a:ext>
                </a:extLst>
              </p:cNvPr>
              <p:cNvSpPr>
                <a:spLocks noChangeArrowheads="1"/>
              </p:cNvSpPr>
              <p:nvPr/>
            </p:nvSpPr>
            <p:spPr bwMode="auto">
              <a:xfrm>
                <a:off x="2954" y="1574"/>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5" name="Rectangle 161">
                <a:extLst>
                  <a:ext uri="{FF2B5EF4-FFF2-40B4-BE49-F238E27FC236}">
                    <a16:creationId xmlns:a16="http://schemas.microsoft.com/office/drawing/2014/main" id="{9F474340-6E0C-700B-8D1F-AD8059EBE6E9}"/>
                  </a:ext>
                </a:extLst>
              </p:cNvPr>
              <p:cNvSpPr>
                <a:spLocks noChangeArrowheads="1"/>
              </p:cNvSpPr>
              <p:nvPr/>
            </p:nvSpPr>
            <p:spPr bwMode="auto">
              <a:xfrm>
                <a:off x="3157" y="157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6" name="Rectangle 162">
                <a:extLst>
                  <a:ext uri="{FF2B5EF4-FFF2-40B4-BE49-F238E27FC236}">
                    <a16:creationId xmlns:a16="http://schemas.microsoft.com/office/drawing/2014/main" id="{D8C61F96-2876-6D18-102F-9F2B3A07E280}"/>
                  </a:ext>
                </a:extLst>
              </p:cNvPr>
              <p:cNvSpPr>
                <a:spLocks noChangeArrowheads="1"/>
              </p:cNvSpPr>
              <p:nvPr/>
            </p:nvSpPr>
            <p:spPr bwMode="auto">
              <a:xfrm>
                <a:off x="3718" y="1574"/>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1,410.92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7" name="Rectangle 163">
                <a:extLst>
                  <a:ext uri="{FF2B5EF4-FFF2-40B4-BE49-F238E27FC236}">
                    <a16:creationId xmlns:a16="http://schemas.microsoft.com/office/drawing/2014/main" id="{27F6BD1A-89B5-3D8C-C2A8-7669C2B4BDDB}"/>
                  </a:ext>
                </a:extLst>
              </p:cNvPr>
              <p:cNvSpPr>
                <a:spLocks noChangeArrowheads="1"/>
              </p:cNvSpPr>
              <p:nvPr/>
            </p:nvSpPr>
            <p:spPr bwMode="auto">
              <a:xfrm>
                <a:off x="3604" y="1574"/>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8" name="Rectangle 164">
                <a:extLst>
                  <a:ext uri="{FF2B5EF4-FFF2-40B4-BE49-F238E27FC236}">
                    <a16:creationId xmlns:a16="http://schemas.microsoft.com/office/drawing/2014/main" id="{FB43041E-155B-FE07-740A-B8ACBD3C18E0}"/>
                  </a:ext>
                </a:extLst>
              </p:cNvPr>
              <p:cNvSpPr>
                <a:spLocks noChangeArrowheads="1"/>
              </p:cNvSpPr>
              <p:nvPr/>
            </p:nvSpPr>
            <p:spPr bwMode="auto">
              <a:xfrm>
                <a:off x="3710" y="157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9" name="Rectangle 165">
                <a:extLst>
                  <a:ext uri="{FF2B5EF4-FFF2-40B4-BE49-F238E27FC236}">
                    <a16:creationId xmlns:a16="http://schemas.microsoft.com/office/drawing/2014/main" id="{E89E7B6D-283D-95EA-9C94-9CDF65FF03F9}"/>
                  </a:ext>
                </a:extLst>
              </p:cNvPr>
              <p:cNvSpPr>
                <a:spLocks noChangeArrowheads="1"/>
              </p:cNvSpPr>
              <p:nvPr/>
            </p:nvSpPr>
            <p:spPr bwMode="auto">
              <a:xfrm>
                <a:off x="4621" y="1574"/>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0" name="Rectangle 166">
                <a:extLst>
                  <a:ext uri="{FF2B5EF4-FFF2-40B4-BE49-F238E27FC236}">
                    <a16:creationId xmlns:a16="http://schemas.microsoft.com/office/drawing/2014/main" id="{816D5BBA-E806-32FF-53C9-AC8F6676CA50}"/>
                  </a:ext>
                </a:extLst>
              </p:cNvPr>
              <p:cNvSpPr>
                <a:spLocks noChangeArrowheads="1"/>
              </p:cNvSpPr>
              <p:nvPr/>
            </p:nvSpPr>
            <p:spPr bwMode="auto">
              <a:xfrm>
                <a:off x="4247" y="1574"/>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1" name="Rectangle 167">
                <a:extLst>
                  <a:ext uri="{FF2B5EF4-FFF2-40B4-BE49-F238E27FC236}">
                    <a16:creationId xmlns:a16="http://schemas.microsoft.com/office/drawing/2014/main" id="{8A827DBA-645B-0F79-06B2-B114156EA8D9}"/>
                  </a:ext>
                </a:extLst>
              </p:cNvPr>
              <p:cNvSpPr>
                <a:spLocks noChangeArrowheads="1"/>
              </p:cNvSpPr>
              <p:nvPr/>
            </p:nvSpPr>
            <p:spPr bwMode="auto">
              <a:xfrm>
                <a:off x="4621" y="157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2" name="Rectangle 168">
                <a:extLst>
                  <a:ext uri="{FF2B5EF4-FFF2-40B4-BE49-F238E27FC236}">
                    <a16:creationId xmlns:a16="http://schemas.microsoft.com/office/drawing/2014/main" id="{BD482872-C1B7-758D-94AB-7B91B05D55A8}"/>
                  </a:ext>
                </a:extLst>
              </p:cNvPr>
              <p:cNvSpPr>
                <a:spLocks noChangeArrowheads="1"/>
              </p:cNvSpPr>
              <p:nvPr/>
            </p:nvSpPr>
            <p:spPr bwMode="auto">
              <a:xfrm>
                <a:off x="5271" y="1574"/>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3" name="Rectangle 169">
                <a:extLst>
                  <a:ext uri="{FF2B5EF4-FFF2-40B4-BE49-F238E27FC236}">
                    <a16:creationId xmlns:a16="http://schemas.microsoft.com/office/drawing/2014/main" id="{235E9AB4-C4DB-6DC1-C914-F04DA75EDD05}"/>
                  </a:ext>
                </a:extLst>
              </p:cNvPr>
              <p:cNvSpPr>
                <a:spLocks noChangeArrowheads="1"/>
              </p:cNvSpPr>
              <p:nvPr/>
            </p:nvSpPr>
            <p:spPr bwMode="auto">
              <a:xfrm>
                <a:off x="4897" y="1574"/>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4" name="Rectangle 170">
                <a:extLst>
                  <a:ext uri="{FF2B5EF4-FFF2-40B4-BE49-F238E27FC236}">
                    <a16:creationId xmlns:a16="http://schemas.microsoft.com/office/drawing/2014/main" id="{43DE2E9C-B5ED-8DC1-CAF8-F72D895625F6}"/>
                  </a:ext>
                </a:extLst>
              </p:cNvPr>
              <p:cNvSpPr>
                <a:spLocks noChangeArrowheads="1"/>
              </p:cNvSpPr>
              <p:nvPr/>
            </p:nvSpPr>
            <p:spPr bwMode="auto">
              <a:xfrm>
                <a:off x="5271" y="157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5" name="Rectangle 171">
                <a:extLst>
                  <a:ext uri="{FF2B5EF4-FFF2-40B4-BE49-F238E27FC236}">
                    <a16:creationId xmlns:a16="http://schemas.microsoft.com/office/drawing/2014/main" id="{F9CC1FBA-ABEA-2F6D-843D-7067868D578C}"/>
                  </a:ext>
                </a:extLst>
              </p:cNvPr>
              <p:cNvSpPr>
                <a:spLocks noChangeArrowheads="1"/>
              </p:cNvSpPr>
              <p:nvPr/>
            </p:nvSpPr>
            <p:spPr bwMode="auto">
              <a:xfrm>
                <a:off x="5922" y="1574"/>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6" name="Rectangle 172">
                <a:extLst>
                  <a:ext uri="{FF2B5EF4-FFF2-40B4-BE49-F238E27FC236}">
                    <a16:creationId xmlns:a16="http://schemas.microsoft.com/office/drawing/2014/main" id="{14A81D88-44B5-3C45-48A7-E31164EF9CE4}"/>
                  </a:ext>
                </a:extLst>
              </p:cNvPr>
              <p:cNvSpPr>
                <a:spLocks noChangeArrowheads="1"/>
              </p:cNvSpPr>
              <p:nvPr/>
            </p:nvSpPr>
            <p:spPr bwMode="auto">
              <a:xfrm>
                <a:off x="5548" y="1574"/>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7" name="Rectangle 173">
                <a:extLst>
                  <a:ext uri="{FF2B5EF4-FFF2-40B4-BE49-F238E27FC236}">
                    <a16:creationId xmlns:a16="http://schemas.microsoft.com/office/drawing/2014/main" id="{365FAD5C-FE37-7487-85D2-3B4D6CFC65F4}"/>
                  </a:ext>
                </a:extLst>
              </p:cNvPr>
              <p:cNvSpPr>
                <a:spLocks noChangeArrowheads="1"/>
              </p:cNvSpPr>
              <p:nvPr/>
            </p:nvSpPr>
            <p:spPr bwMode="auto">
              <a:xfrm>
                <a:off x="5922" y="157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8" name="Rectangle 174">
                <a:extLst>
                  <a:ext uri="{FF2B5EF4-FFF2-40B4-BE49-F238E27FC236}">
                    <a16:creationId xmlns:a16="http://schemas.microsoft.com/office/drawing/2014/main" id="{A3439321-7D01-6831-705B-0D72646D277D}"/>
                  </a:ext>
                </a:extLst>
              </p:cNvPr>
              <p:cNvSpPr>
                <a:spLocks noChangeArrowheads="1"/>
              </p:cNvSpPr>
              <p:nvPr/>
            </p:nvSpPr>
            <p:spPr bwMode="auto">
              <a:xfrm>
                <a:off x="6499" y="1574"/>
                <a:ext cx="36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82.12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9" name="Rectangle 175">
                <a:extLst>
                  <a:ext uri="{FF2B5EF4-FFF2-40B4-BE49-F238E27FC236}">
                    <a16:creationId xmlns:a16="http://schemas.microsoft.com/office/drawing/2014/main" id="{6E405BB5-7626-55F0-87CF-D2566C4F3BA0}"/>
                  </a:ext>
                </a:extLst>
              </p:cNvPr>
              <p:cNvSpPr>
                <a:spLocks noChangeArrowheads="1"/>
              </p:cNvSpPr>
              <p:nvPr/>
            </p:nvSpPr>
            <p:spPr bwMode="auto">
              <a:xfrm>
                <a:off x="6198" y="1574"/>
                <a:ext cx="423"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0" name="Rectangle 176">
                <a:extLst>
                  <a:ext uri="{FF2B5EF4-FFF2-40B4-BE49-F238E27FC236}">
                    <a16:creationId xmlns:a16="http://schemas.microsoft.com/office/drawing/2014/main" id="{8FC75798-04DC-830A-13CE-1E908A229CF8}"/>
                  </a:ext>
                </a:extLst>
              </p:cNvPr>
              <p:cNvSpPr>
                <a:spLocks noChangeArrowheads="1"/>
              </p:cNvSpPr>
              <p:nvPr/>
            </p:nvSpPr>
            <p:spPr bwMode="auto">
              <a:xfrm>
                <a:off x="6499" y="157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1" name="Rectangle 177">
                <a:extLst>
                  <a:ext uri="{FF2B5EF4-FFF2-40B4-BE49-F238E27FC236}">
                    <a16:creationId xmlns:a16="http://schemas.microsoft.com/office/drawing/2014/main" id="{A4B17C41-286B-B548-76B0-A53B3A1D9F21}"/>
                  </a:ext>
                </a:extLst>
              </p:cNvPr>
              <p:cNvSpPr>
                <a:spLocks noChangeArrowheads="1"/>
              </p:cNvSpPr>
              <p:nvPr/>
            </p:nvSpPr>
            <p:spPr bwMode="auto">
              <a:xfrm>
                <a:off x="7141" y="1574"/>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2,368.47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2" name="Rectangle 178">
                <a:extLst>
                  <a:ext uri="{FF2B5EF4-FFF2-40B4-BE49-F238E27FC236}">
                    <a16:creationId xmlns:a16="http://schemas.microsoft.com/office/drawing/2014/main" id="{1BF377BC-0643-F86A-6584-4D4DBA452F5D}"/>
                  </a:ext>
                </a:extLst>
              </p:cNvPr>
              <p:cNvSpPr>
                <a:spLocks noChangeArrowheads="1"/>
              </p:cNvSpPr>
              <p:nvPr/>
            </p:nvSpPr>
            <p:spPr bwMode="auto">
              <a:xfrm>
                <a:off x="6889" y="1574"/>
                <a:ext cx="37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3" name="Rectangle 179">
                <a:extLst>
                  <a:ext uri="{FF2B5EF4-FFF2-40B4-BE49-F238E27FC236}">
                    <a16:creationId xmlns:a16="http://schemas.microsoft.com/office/drawing/2014/main" id="{F141CF65-02CA-E2BE-6BE0-5D70BBFC5E09}"/>
                  </a:ext>
                </a:extLst>
              </p:cNvPr>
              <p:cNvSpPr>
                <a:spLocks noChangeArrowheads="1"/>
              </p:cNvSpPr>
              <p:nvPr/>
            </p:nvSpPr>
            <p:spPr bwMode="auto">
              <a:xfrm>
                <a:off x="7141" y="1574"/>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4" name="Rectangle 180">
                <a:extLst>
                  <a:ext uri="{FF2B5EF4-FFF2-40B4-BE49-F238E27FC236}">
                    <a16:creationId xmlns:a16="http://schemas.microsoft.com/office/drawing/2014/main" id="{495E8F9D-AEFA-CB8F-69F4-971B0385E561}"/>
                  </a:ext>
                </a:extLst>
              </p:cNvPr>
              <p:cNvSpPr>
                <a:spLocks noChangeArrowheads="1"/>
              </p:cNvSpPr>
              <p:nvPr/>
            </p:nvSpPr>
            <p:spPr bwMode="auto">
              <a:xfrm>
                <a:off x="91" y="1737"/>
                <a:ext cx="433"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MANABÍ</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15" name="Rectangle 181">
                <a:extLst>
                  <a:ext uri="{FF2B5EF4-FFF2-40B4-BE49-F238E27FC236}">
                    <a16:creationId xmlns:a16="http://schemas.microsoft.com/office/drawing/2014/main" id="{82CE04F0-5417-5C44-E0AA-AB96CF1015E2}"/>
                  </a:ext>
                </a:extLst>
              </p:cNvPr>
              <p:cNvSpPr>
                <a:spLocks noChangeArrowheads="1"/>
              </p:cNvSpPr>
              <p:nvPr/>
            </p:nvSpPr>
            <p:spPr bwMode="auto">
              <a:xfrm>
                <a:off x="1116" y="1737"/>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1,490.59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6" name="Rectangle 182">
                <a:extLst>
                  <a:ext uri="{FF2B5EF4-FFF2-40B4-BE49-F238E27FC236}">
                    <a16:creationId xmlns:a16="http://schemas.microsoft.com/office/drawing/2014/main" id="{6F55326C-D6A0-D5F4-74D1-928BD85725E5}"/>
                  </a:ext>
                </a:extLst>
              </p:cNvPr>
              <p:cNvSpPr>
                <a:spLocks noChangeArrowheads="1"/>
              </p:cNvSpPr>
              <p:nvPr/>
            </p:nvSpPr>
            <p:spPr bwMode="auto">
              <a:xfrm>
                <a:off x="1002" y="1737"/>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7" name="Rectangle 183">
                <a:extLst>
                  <a:ext uri="{FF2B5EF4-FFF2-40B4-BE49-F238E27FC236}">
                    <a16:creationId xmlns:a16="http://schemas.microsoft.com/office/drawing/2014/main" id="{6F37725B-B45D-4936-F918-1813395A4668}"/>
                  </a:ext>
                </a:extLst>
              </p:cNvPr>
              <p:cNvSpPr>
                <a:spLocks noChangeArrowheads="1"/>
              </p:cNvSpPr>
              <p:nvPr/>
            </p:nvSpPr>
            <p:spPr bwMode="auto">
              <a:xfrm>
                <a:off x="1108" y="173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8" name="Rectangle 184">
                <a:extLst>
                  <a:ext uri="{FF2B5EF4-FFF2-40B4-BE49-F238E27FC236}">
                    <a16:creationId xmlns:a16="http://schemas.microsoft.com/office/drawing/2014/main" id="{D95DE4DE-A0BD-484E-36F3-46DF29962659}"/>
                  </a:ext>
                </a:extLst>
              </p:cNvPr>
              <p:cNvSpPr>
                <a:spLocks noChangeArrowheads="1"/>
              </p:cNvSpPr>
              <p:nvPr/>
            </p:nvSpPr>
            <p:spPr bwMode="auto">
              <a:xfrm>
                <a:off x="1766" y="1737"/>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1,051.33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9" name="Rectangle 185">
                <a:extLst>
                  <a:ext uri="{FF2B5EF4-FFF2-40B4-BE49-F238E27FC236}">
                    <a16:creationId xmlns:a16="http://schemas.microsoft.com/office/drawing/2014/main" id="{4F13E6E9-4D3C-5C10-ED4B-360623C21376}"/>
                  </a:ext>
                </a:extLst>
              </p:cNvPr>
              <p:cNvSpPr>
                <a:spLocks noChangeArrowheads="1"/>
              </p:cNvSpPr>
              <p:nvPr/>
            </p:nvSpPr>
            <p:spPr bwMode="auto">
              <a:xfrm>
                <a:off x="1653" y="1737"/>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0" name="Rectangle 186">
                <a:extLst>
                  <a:ext uri="{FF2B5EF4-FFF2-40B4-BE49-F238E27FC236}">
                    <a16:creationId xmlns:a16="http://schemas.microsoft.com/office/drawing/2014/main" id="{49FFCD64-CE06-C035-7F86-B756D79CDFB2}"/>
                  </a:ext>
                </a:extLst>
              </p:cNvPr>
              <p:cNvSpPr>
                <a:spLocks noChangeArrowheads="1"/>
              </p:cNvSpPr>
              <p:nvPr/>
            </p:nvSpPr>
            <p:spPr bwMode="auto">
              <a:xfrm>
                <a:off x="1758" y="173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1" name="Rectangle 187">
                <a:extLst>
                  <a:ext uri="{FF2B5EF4-FFF2-40B4-BE49-F238E27FC236}">
                    <a16:creationId xmlns:a16="http://schemas.microsoft.com/office/drawing/2014/main" id="{92567465-118C-F15C-4191-B77EE6219707}"/>
                  </a:ext>
                </a:extLst>
              </p:cNvPr>
              <p:cNvSpPr>
                <a:spLocks noChangeArrowheads="1"/>
              </p:cNvSpPr>
              <p:nvPr/>
            </p:nvSpPr>
            <p:spPr bwMode="auto">
              <a:xfrm>
                <a:off x="2669" y="1737"/>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2" name="Rectangle 188">
                <a:extLst>
                  <a:ext uri="{FF2B5EF4-FFF2-40B4-BE49-F238E27FC236}">
                    <a16:creationId xmlns:a16="http://schemas.microsoft.com/office/drawing/2014/main" id="{BE699DB6-812F-F5F2-6DE5-154903F42181}"/>
                  </a:ext>
                </a:extLst>
              </p:cNvPr>
              <p:cNvSpPr>
                <a:spLocks noChangeArrowheads="1"/>
              </p:cNvSpPr>
              <p:nvPr/>
            </p:nvSpPr>
            <p:spPr bwMode="auto">
              <a:xfrm>
                <a:off x="2295" y="1737"/>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3" name="Rectangle 189">
                <a:extLst>
                  <a:ext uri="{FF2B5EF4-FFF2-40B4-BE49-F238E27FC236}">
                    <a16:creationId xmlns:a16="http://schemas.microsoft.com/office/drawing/2014/main" id="{3AA88068-8ABF-BED9-3ACE-CE352CBF692C}"/>
                  </a:ext>
                </a:extLst>
              </p:cNvPr>
              <p:cNvSpPr>
                <a:spLocks noChangeArrowheads="1"/>
              </p:cNvSpPr>
              <p:nvPr/>
            </p:nvSpPr>
            <p:spPr bwMode="auto">
              <a:xfrm>
                <a:off x="2669" y="173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4" name="Rectangle 190">
                <a:extLst>
                  <a:ext uri="{FF2B5EF4-FFF2-40B4-BE49-F238E27FC236}">
                    <a16:creationId xmlns:a16="http://schemas.microsoft.com/office/drawing/2014/main" id="{A0E34C62-57AC-09EA-92DF-7707906AF042}"/>
                  </a:ext>
                </a:extLst>
              </p:cNvPr>
              <p:cNvSpPr>
                <a:spLocks noChangeArrowheads="1"/>
              </p:cNvSpPr>
              <p:nvPr/>
            </p:nvSpPr>
            <p:spPr bwMode="auto">
              <a:xfrm>
                <a:off x="3067" y="1737"/>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1,263.40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5" name="Rectangle 191">
                <a:extLst>
                  <a:ext uri="{FF2B5EF4-FFF2-40B4-BE49-F238E27FC236}">
                    <a16:creationId xmlns:a16="http://schemas.microsoft.com/office/drawing/2014/main" id="{EEF8D25B-D4C5-48AF-4085-99F34DCEEE9F}"/>
                  </a:ext>
                </a:extLst>
              </p:cNvPr>
              <p:cNvSpPr>
                <a:spLocks noChangeArrowheads="1"/>
              </p:cNvSpPr>
              <p:nvPr/>
            </p:nvSpPr>
            <p:spPr bwMode="auto">
              <a:xfrm>
                <a:off x="2954" y="1737"/>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6" name="Rectangle 192">
                <a:extLst>
                  <a:ext uri="{FF2B5EF4-FFF2-40B4-BE49-F238E27FC236}">
                    <a16:creationId xmlns:a16="http://schemas.microsoft.com/office/drawing/2014/main" id="{53F40417-7E45-9C2F-5399-3A4DF8F09E5F}"/>
                  </a:ext>
                </a:extLst>
              </p:cNvPr>
              <p:cNvSpPr>
                <a:spLocks noChangeArrowheads="1"/>
              </p:cNvSpPr>
              <p:nvPr/>
            </p:nvSpPr>
            <p:spPr bwMode="auto">
              <a:xfrm>
                <a:off x="3059" y="173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7" name="Rectangle 193">
                <a:extLst>
                  <a:ext uri="{FF2B5EF4-FFF2-40B4-BE49-F238E27FC236}">
                    <a16:creationId xmlns:a16="http://schemas.microsoft.com/office/drawing/2014/main" id="{80150685-E261-694B-A84F-97D8BF2E53CC}"/>
                  </a:ext>
                </a:extLst>
              </p:cNvPr>
              <p:cNvSpPr>
                <a:spLocks noChangeArrowheads="1"/>
              </p:cNvSpPr>
              <p:nvPr/>
            </p:nvSpPr>
            <p:spPr bwMode="auto">
              <a:xfrm>
                <a:off x="3807" y="1737"/>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356.10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8" name="Rectangle 194">
                <a:extLst>
                  <a:ext uri="{FF2B5EF4-FFF2-40B4-BE49-F238E27FC236}">
                    <a16:creationId xmlns:a16="http://schemas.microsoft.com/office/drawing/2014/main" id="{3BA79E8F-5A84-3D62-3B0E-B2B8970ED673}"/>
                  </a:ext>
                </a:extLst>
              </p:cNvPr>
              <p:cNvSpPr>
                <a:spLocks noChangeArrowheads="1"/>
              </p:cNvSpPr>
              <p:nvPr/>
            </p:nvSpPr>
            <p:spPr bwMode="auto">
              <a:xfrm>
                <a:off x="3604" y="1737"/>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9" name="Rectangle 195">
                <a:extLst>
                  <a:ext uri="{FF2B5EF4-FFF2-40B4-BE49-F238E27FC236}">
                    <a16:creationId xmlns:a16="http://schemas.microsoft.com/office/drawing/2014/main" id="{96D0EE19-A3C2-C67C-C0F2-F83ED8DEFC98}"/>
                  </a:ext>
                </a:extLst>
              </p:cNvPr>
              <p:cNvSpPr>
                <a:spLocks noChangeArrowheads="1"/>
              </p:cNvSpPr>
              <p:nvPr/>
            </p:nvSpPr>
            <p:spPr bwMode="auto">
              <a:xfrm>
                <a:off x="3807" y="173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0" name="Rectangle 196">
                <a:extLst>
                  <a:ext uri="{FF2B5EF4-FFF2-40B4-BE49-F238E27FC236}">
                    <a16:creationId xmlns:a16="http://schemas.microsoft.com/office/drawing/2014/main" id="{4E1B283F-B6C4-5A23-5350-FF60E4C97270}"/>
                  </a:ext>
                </a:extLst>
              </p:cNvPr>
              <p:cNvSpPr>
                <a:spLocks noChangeArrowheads="1"/>
              </p:cNvSpPr>
              <p:nvPr/>
            </p:nvSpPr>
            <p:spPr bwMode="auto">
              <a:xfrm>
                <a:off x="4458" y="1737"/>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464.01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1" name="Rectangle 197">
                <a:extLst>
                  <a:ext uri="{FF2B5EF4-FFF2-40B4-BE49-F238E27FC236}">
                    <a16:creationId xmlns:a16="http://schemas.microsoft.com/office/drawing/2014/main" id="{28D5E5C4-BA35-B70B-00A5-637F1C29EA7D}"/>
                  </a:ext>
                </a:extLst>
              </p:cNvPr>
              <p:cNvSpPr>
                <a:spLocks noChangeArrowheads="1"/>
              </p:cNvSpPr>
              <p:nvPr/>
            </p:nvSpPr>
            <p:spPr bwMode="auto">
              <a:xfrm>
                <a:off x="4255" y="1737"/>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2" name="Rectangle 198">
                <a:extLst>
                  <a:ext uri="{FF2B5EF4-FFF2-40B4-BE49-F238E27FC236}">
                    <a16:creationId xmlns:a16="http://schemas.microsoft.com/office/drawing/2014/main" id="{33CC14CF-9A27-CA4C-0062-8F4E28399D76}"/>
                  </a:ext>
                </a:extLst>
              </p:cNvPr>
              <p:cNvSpPr>
                <a:spLocks noChangeArrowheads="1"/>
              </p:cNvSpPr>
              <p:nvPr/>
            </p:nvSpPr>
            <p:spPr bwMode="auto">
              <a:xfrm>
                <a:off x="4458" y="173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3" name="Rectangle 199">
                <a:extLst>
                  <a:ext uri="{FF2B5EF4-FFF2-40B4-BE49-F238E27FC236}">
                    <a16:creationId xmlns:a16="http://schemas.microsoft.com/office/drawing/2014/main" id="{C64AECD0-3443-C760-7242-69C64BE39C13}"/>
                  </a:ext>
                </a:extLst>
              </p:cNvPr>
              <p:cNvSpPr>
                <a:spLocks noChangeArrowheads="1"/>
              </p:cNvSpPr>
              <p:nvPr/>
            </p:nvSpPr>
            <p:spPr bwMode="auto">
              <a:xfrm>
                <a:off x="5108" y="1737"/>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165.85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4" name="Rectangle 200">
                <a:extLst>
                  <a:ext uri="{FF2B5EF4-FFF2-40B4-BE49-F238E27FC236}">
                    <a16:creationId xmlns:a16="http://schemas.microsoft.com/office/drawing/2014/main" id="{204B6BA4-5717-99E6-0457-CA0E4B1C8AFE}"/>
                  </a:ext>
                </a:extLst>
              </p:cNvPr>
              <p:cNvSpPr>
                <a:spLocks noChangeArrowheads="1"/>
              </p:cNvSpPr>
              <p:nvPr/>
            </p:nvSpPr>
            <p:spPr bwMode="auto">
              <a:xfrm>
                <a:off x="4905" y="1737"/>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5" name="Rectangle 201">
                <a:extLst>
                  <a:ext uri="{FF2B5EF4-FFF2-40B4-BE49-F238E27FC236}">
                    <a16:creationId xmlns:a16="http://schemas.microsoft.com/office/drawing/2014/main" id="{9A21D769-9F3E-BE17-DD20-2AF07374E06C}"/>
                  </a:ext>
                </a:extLst>
              </p:cNvPr>
              <p:cNvSpPr>
                <a:spLocks noChangeArrowheads="1"/>
              </p:cNvSpPr>
              <p:nvPr/>
            </p:nvSpPr>
            <p:spPr bwMode="auto">
              <a:xfrm>
                <a:off x="5108" y="173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6" name="Rectangle 202">
                <a:extLst>
                  <a:ext uri="{FF2B5EF4-FFF2-40B4-BE49-F238E27FC236}">
                    <a16:creationId xmlns:a16="http://schemas.microsoft.com/office/drawing/2014/main" id="{6E00C0E7-520B-0318-3710-B63C0D990300}"/>
                  </a:ext>
                </a:extLst>
              </p:cNvPr>
              <p:cNvSpPr>
                <a:spLocks noChangeArrowheads="1"/>
              </p:cNvSpPr>
              <p:nvPr/>
            </p:nvSpPr>
            <p:spPr bwMode="auto">
              <a:xfrm>
                <a:off x="5759" y="1737"/>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355.34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7" name="Rectangle 203">
                <a:extLst>
                  <a:ext uri="{FF2B5EF4-FFF2-40B4-BE49-F238E27FC236}">
                    <a16:creationId xmlns:a16="http://schemas.microsoft.com/office/drawing/2014/main" id="{B7F644FE-3B47-A032-5F4C-BA96F3291A4A}"/>
                  </a:ext>
                </a:extLst>
              </p:cNvPr>
              <p:cNvSpPr>
                <a:spLocks noChangeArrowheads="1"/>
              </p:cNvSpPr>
              <p:nvPr/>
            </p:nvSpPr>
            <p:spPr bwMode="auto">
              <a:xfrm>
                <a:off x="5556" y="1737"/>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8" name="Rectangle 204">
                <a:extLst>
                  <a:ext uri="{FF2B5EF4-FFF2-40B4-BE49-F238E27FC236}">
                    <a16:creationId xmlns:a16="http://schemas.microsoft.com/office/drawing/2014/main" id="{53400A3D-1904-A63D-10F8-22AAF8A82DB8}"/>
                  </a:ext>
                </a:extLst>
              </p:cNvPr>
              <p:cNvSpPr>
                <a:spLocks noChangeArrowheads="1"/>
              </p:cNvSpPr>
              <p:nvPr/>
            </p:nvSpPr>
            <p:spPr bwMode="auto">
              <a:xfrm>
                <a:off x="5759" y="173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6" name="Group 406">
              <a:extLst>
                <a:ext uri="{FF2B5EF4-FFF2-40B4-BE49-F238E27FC236}">
                  <a16:creationId xmlns:a16="http://schemas.microsoft.com/office/drawing/2014/main" id="{54F42895-F0A6-4B36-1BCA-BD07E5E60E27}"/>
                </a:ext>
              </a:extLst>
            </p:cNvPr>
            <p:cNvGrpSpPr>
              <a:grpSpLocks/>
            </p:cNvGrpSpPr>
            <p:nvPr/>
          </p:nvGrpSpPr>
          <p:grpSpPr bwMode="auto">
            <a:xfrm>
              <a:off x="91" y="1737"/>
              <a:ext cx="7595" cy="1344"/>
              <a:chOff x="91" y="1737"/>
              <a:chExt cx="7595" cy="1344"/>
            </a:xfrm>
          </p:grpSpPr>
          <p:sp>
            <p:nvSpPr>
              <p:cNvPr id="239" name="Rectangle 206">
                <a:extLst>
                  <a:ext uri="{FF2B5EF4-FFF2-40B4-BE49-F238E27FC236}">
                    <a16:creationId xmlns:a16="http://schemas.microsoft.com/office/drawing/2014/main" id="{941581B6-2D12-7D95-4EBD-6F0680505C50}"/>
                  </a:ext>
                </a:extLst>
              </p:cNvPr>
              <p:cNvSpPr>
                <a:spLocks noChangeArrowheads="1"/>
              </p:cNvSpPr>
              <p:nvPr/>
            </p:nvSpPr>
            <p:spPr bwMode="auto">
              <a:xfrm>
                <a:off x="6605" y="1737"/>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0" name="Rectangle 207">
                <a:extLst>
                  <a:ext uri="{FF2B5EF4-FFF2-40B4-BE49-F238E27FC236}">
                    <a16:creationId xmlns:a16="http://schemas.microsoft.com/office/drawing/2014/main" id="{EB8613B0-65C3-39DB-F033-323921FE6537}"/>
                  </a:ext>
                </a:extLst>
              </p:cNvPr>
              <p:cNvSpPr>
                <a:spLocks noChangeArrowheads="1"/>
              </p:cNvSpPr>
              <p:nvPr/>
            </p:nvSpPr>
            <p:spPr bwMode="auto">
              <a:xfrm>
                <a:off x="6206" y="1737"/>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1" name="Rectangle 208">
                <a:extLst>
                  <a:ext uri="{FF2B5EF4-FFF2-40B4-BE49-F238E27FC236}">
                    <a16:creationId xmlns:a16="http://schemas.microsoft.com/office/drawing/2014/main" id="{DB0C8F38-983E-CE33-3FB8-6D0F41DE9648}"/>
                  </a:ext>
                </a:extLst>
              </p:cNvPr>
              <p:cNvSpPr>
                <a:spLocks noChangeArrowheads="1"/>
              </p:cNvSpPr>
              <p:nvPr/>
            </p:nvSpPr>
            <p:spPr bwMode="auto">
              <a:xfrm>
                <a:off x="6605" y="173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2" name="Rectangle 209">
                <a:extLst>
                  <a:ext uri="{FF2B5EF4-FFF2-40B4-BE49-F238E27FC236}">
                    <a16:creationId xmlns:a16="http://schemas.microsoft.com/office/drawing/2014/main" id="{D0DEB5BB-F45A-34FD-00DF-C7709158AD69}"/>
                  </a:ext>
                </a:extLst>
              </p:cNvPr>
              <p:cNvSpPr>
                <a:spLocks noChangeArrowheads="1"/>
              </p:cNvSpPr>
              <p:nvPr/>
            </p:nvSpPr>
            <p:spPr bwMode="auto">
              <a:xfrm>
                <a:off x="7141" y="1737"/>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5,146.62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3" name="Rectangle 210">
                <a:extLst>
                  <a:ext uri="{FF2B5EF4-FFF2-40B4-BE49-F238E27FC236}">
                    <a16:creationId xmlns:a16="http://schemas.microsoft.com/office/drawing/2014/main" id="{18744E4E-81AA-6645-040F-D23DC9D0D1F7}"/>
                  </a:ext>
                </a:extLst>
              </p:cNvPr>
              <p:cNvSpPr>
                <a:spLocks noChangeArrowheads="1"/>
              </p:cNvSpPr>
              <p:nvPr/>
            </p:nvSpPr>
            <p:spPr bwMode="auto">
              <a:xfrm>
                <a:off x="6889" y="1737"/>
                <a:ext cx="37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4" name="Rectangle 211">
                <a:extLst>
                  <a:ext uri="{FF2B5EF4-FFF2-40B4-BE49-F238E27FC236}">
                    <a16:creationId xmlns:a16="http://schemas.microsoft.com/office/drawing/2014/main" id="{9B77036E-8696-A137-81A7-96719887D2B7}"/>
                  </a:ext>
                </a:extLst>
              </p:cNvPr>
              <p:cNvSpPr>
                <a:spLocks noChangeArrowheads="1"/>
              </p:cNvSpPr>
              <p:nvPr/>
            </p:nvSpPr>
            <p:spPr bwMode="auto">
              <a:xfrm>
                <a:off x="7141" y="1737"/>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5" name="Rectangle 212">
                <a:extLst>
                  <a:ext uri="{FF2B5EF4-FFF2-40B4-BE49-F238E27FC236}">
                    <a16:creationId xmlns:a16="http://schemas.microsoft.com/office/drawing/2014/main" id="{3A57B029-7E8A-ACFE-53AE-B217EADD2598}"/>
                  </a:ext>
                </a:extLst>
              </p:cNvPr>
              <p:cNvSpPr>
                <a:spLocks noChangeArrowheads="1"/>
              </p:cNvSpPr>
              <p:nvPr/>
            </p:nvSpPr>
            <p:spPr bwMode="auto">
              <a:xfrm>
                <a:off x="91" y="1900"/>
                <a:ext cx="56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PASTAZA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6" name="Rectangle 213">
                <a:extLst>
                  <a:ext uri="{FF2B5EF4-FFF2-40B4-BE49-F238E27FC236}">
                    <a16:creationId xmlns:a16="http://schemas.microsoft.com/office/drawing/2014/main" id="{C8264CD5-8292-D786-6407-FFA431044A4A}"/>
                  </a:ext>
                </a:extLst>
              </p:cNvPr>
              <p:cNvSpPr>
                <a:spLocks noChangeArrowheads="1"/>
              </p:cNvSpPr>
              <p:nvPr/>
            </p:nvSpPr>
            <p:spPr bwMode="auto">
              <a:xfrm>
                <a:off x="1205" y="1900"/>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7" name="Rectangle 214">
                <a:extLst>
                  <a:ext uri="{FF2B5EF4-FFF2-40B4-BE49-F238E27FC236}">
                    <a16:creationId xmlns:a16="http://schemas.microsoft.com/office/drawing/2014/main" id="{EF700448-2843-2589-61C4-1D64405D74A2}"/>
                  </a:ext>
                </a:extLst>
              </p:cNvPr>
              <p:cNvSpPr>
                <a:spLocks noChangeArrowheads="1"/>
              </p:cNvSpPr>
              <p:nvPr/>
            </p:nvSpPr>
            <p:spPr bwMode="auto">
              <a:xfrm>
                <a:off x="1002" y="1900"/>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8" name="Rectangle 215">
                <a:extLst>
                  <a:ext uri="{FF2B5EF4-FFF2-40B4-BE49-F238E27FC236}">
                    <a16:creationId xmlns:a16="http://schemas.microsoft.com/office/drawing/2014/main" id="{F9ED7553-108D-8AE6-A29C-1378DA9DCDB6}"/>
                  </a:ext>
                </a:extLst>
              </p:cNvPr>
              <p:cNvSpPr>
                <a:spLocks noChangeArrowheads="1"/>
              </p:cNvSpPr>
              <p:nvPr/>
            </p:nvSpPr>
            <p:spPr bwMode="auto">
              <a:xfrm>
                <a:off x="1205" y="190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9" name="Rectangle 216">
                <a:extLst>
                  <a:ext uri="{FF2B5EF4-FFF2-40B4-BE49-F238E27FC236}">
                    <a16:creationId xmlns:a16="http://schemas.microsoft.com/office/drawing/2014/main" id="{DACC3177-8B58-A63B-434C-FF79018D2BB1}"/>
                  </a:ext>
                </a:extLst>
              </p:cNvPr>
              <p:cNvSpPr>
                <a:spLocks noChangeArrowheads="1"/>
              </p:cNvSpPr>
              <p:nvPr/>
            </p:nvSpPr>
            <p:spPr bwMode="auto">
              <a:xfrm>
                <a:off x="2019" y="1900"/>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0" name="Rectangle 217">
                <a:extLst>
                  <a:ext uri="{FF2B5EF4-FFF2-40B4-BE49-F238E27FC236}">
                    <a16:creationId xmlns:a16="http://schemas.microsoft.com/office/drawing/2014/main" id="{059C5585-FBE4-F6D2-D9CA-CAA9047A21D5}"/>
                  </a:ext>
                </a:extLst>
              </p:cNvPr>
              <p:cNvSpPr>
                <a:spLocks noChangeArrowheads="1"/>
              </p:cNvSpPr>
              <p:nvPr/>
            </p:nvSpPr>
            <p:spPr bwMode="auto">
              <a:xfrm>
                <a:off x="1645" y="1900"/>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1" name="Rectangle 218">
                <a:extLst>
                  <a:ext uri="{FF2B5EF4-FFF2-40B4-BE49-F238E27FC236}">
                    <a16:creationId xmlns:a16="http://schemas.microsoft.com/office/drawing/2014/main" id="{AF0C7A40-F592-66DA-90B8-AD92A420451D}"/>
                  </a:ext>
                </a:extLst>
              </p:cNvPr>
              <p:cNvSpPr>
                <a:spLocks noChangeArrowheads="1"/>
              </p:cNvSpPr>
              <p:nvPr/>
            </p:nvSpPr>
            <p:spPr bwMode="auto">
              <a:xfrm>
                <a:off x="2019" y="190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2" name="Rectangle 219">
                <a:extLst>
                  <a:ext uri="{FF2B5EF4-FFF2-40B4-BE49-F238E27FC236}">
                    <a16:creationId xmlns:a16="http://schemas.microsoft.com/office/drawing/2014/main" id="{134CC422-CD7C-D8CB-DABE-0F8D579D32FF}"/>
                  </a:ext>
                </a:extLst>
              </p:cNvPr>
              <p:cNvSpPr>
                <a:spLocks noChangeArrowheads="1"/>
              </p:cNvSpPr>
              <p:nvPr/>
            </p:nvSpPr>
            <p:spPr bwMode="auto">
              <a:xfrm>
                <a:off x="2506" y="1900"/>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3" name="Rectangle 220">
                <a:extLst>
                  <a:ext uri="{FF2B5EF4-FFF2-40B4-BE49-F238E27FC236}">
                    <a16:creationId xmlns:a16="http://schemas.microsoft.com/office/drawing/2014/main" id="{5D35ECB7-B2AA-7288-9D46-FEB1F523F045}"/>
                  </a:ext>
                </a:extLst>
              </p:cNvPr>
              <p:cNvSpPr>
                <a:spLocks noChangeArrowheads="1"/>
              </p:cNvSpPr>
              <p:nvPr/>
            </p:nvSpPr>
            <p:spPr bwMode="auto">
              <a:xfrm>
                <a:off x="2303" y="1900"/>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4" name="Rectangle 221">
                <a:extLst>
                  <a:ext uri="{FF2B5EF4-FFF2-40B4-BE49-F238E27FC236}">
                    <a16:creationId xmlns:a16="http://schemas.microsoft.com/office/drawing/2014/main" id="{D57C5A2D-DF43-0416-F0FE-05E60589D5DB}"/>
                  </a:ext>
                </a:extLst>
              </p:cNvPr>
              <p:cNvSpPr>
                <a:spLocks noChangeArrowheads="1"/>
              </p:cNvSpPr>
              <p:nvPr/>
            </p:nvSpPr>
            <p:spPr bwMode="auto">
              <a:xfrm>
                <a:off x="2506" y="190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5" name="Rectangle 222">
                <a:extLst>
                  <a:ext uri="{FF2B5EF4-FFF2-40B4-BE49-F238E27FC236}">
                    <a16:creationId xmlns:a16="http://schemas.microsoft.com/office/drawing/2014/main" id="{126F1DA1-0C41-C505-4C4A-4FE24D4F4855}"/>
                  </a:ext>
                </a:extLst>
              </p:cNvPr>
              <p:cNvSpPr>
                <a:spLocks noChangeArrowheads="1"/>
              </p:cNvSpPr>
              <p:nvPr/>
            </p:nvSpPr>
            <p:spPr bwMode="auto">
              <a:xfrm>
                <a:off x="3157" y="1900"/>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472.23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6" name="Rectangle 223">
                <a:extLst>
                  <a:ext uri="{FF2B5EF4-FFF2-40B4-BE49-F238E27FC236}">
                    <a16:creationId xmlns:a16="http://schemas.microsoft.com/office/drawing/2014/main" id="{B23454D3-A7F9-2532-429B-D645C4D6C14F}"/>
                  </a:ext>
                </a:extLst>
              </p:cNvPr>
              <p:cNvSpPr>
                <a:spLocks noChangeArrowheads="1"/>
              </p:cNvSpPr>
              <p:nvPr/>
            </p:nvSpPr>
            <p:spPr bwMode="auto">
              <a:xfrm>
                <a:off x="2954" y="1900"/>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7" name="Rectangle 224">
                <a:extLst>
                  <a:ext uri="{FF2B5EF4-FFF2-40B4-BE49-F238E27FC236}">
                    <a16:creationId xmlns:a16="http://schemas.microsoft.com/office/drawing/2014/main" id="{9E156266-6567-6583-973E-6E0DAEFE7AA8}"/>
                  </a:ext>
                </a:extLst>
              </p:cNvPr>
              <p:cNvSpPr>
                <a:spLocks noChangeArrowheads="1"/>
              </p:cNvSpPr>
              <p:nvPr/>
            </p:nvSpPr>
            <p:spPr bwMode="auto">
              <a:xfrm>
                <a:off x="3157" y="190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8" name="Rectangle 225">
                <a:extLst>
                  <a:ext uri="{FF2B5EF4-FFF2-40B4-BE49-F238E27FC236}">
                    <a16:creationId xmlns:a16="http://schemas.microsoft.com/office/drawing/2014/main" id="{4AAFDB66-E331-0661-1117-594CB7D9E3D6}"/>
                  </a:ext>
                </a:extLst>
              </p:cNvPr>
              <p:cNvSpPr>
                <a:spLocks noChangeArrowheads="1"/>
              </p:cNvSpPr>
              <p:nvPr/>
            </p:nvSpPr>
            <p:spPr bwMode="auto">
              <a:xfrm>
                <a:off x="3970" y="1900"/>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9" name="Rectangle 226">
                <a:extLst>
                  <a:ext uri="{FF2B5EF4-FFF2-40B4-BE49-F238E27FC236}">
                    <a16:creationId xmlns:a16="http://schemas.microsoft.com/office/drawing/2014/main" id="{01F8AF8E-602E-6D4B-5771-BABF848F2C22}"/>
                  </a:ext>
                </a:extLst>
              </p:cNvPr>
              <p:cNvSpPr>
                <a:spLocks noChangeArrowheads="1"/>
              </p:cNvSpPr>
              <p:nvPr/>
            </p:nvSpPr>
            <p:spPr bwMode="auto">
              <a:xfrm>
                <a:off x="3596" y="1900"/>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0" name="Rectangle 227">
                <a:extLst>
                  <a:ext uri="{FF2B5EF4-FFF2-40B4-BE49-F238E27FC236}">
                    <a16:creationId xmlns:a16="http://schemas.microsoft.com/office/drawing/2014/main" id="{8E7DAE58-52A1-31CF-9AFB-CD41DFDE83C1}"/>
                  </a:ext>
                </a:extLst>
              </p:cNvPr>
              <p:cNvSpPr>
                <a:spLocks noChangeArrowheads="1"/>
              </p:cNvSpPr>
              <p:nvPr/>
            </p:nvSpPr>
            <p:spPr bwMode="auto">
              <a:xfrm>
                <a:off x="3970" y="190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1" name="Rectangle 228">
                <a:extLst>
                  <a:ext uri="{FF2B5EF4-FFF2-40B4-BE49-F238E27FC236}">
                    <a16:creationId xmlns:a16="http://schemas.microsoft.com/office/drawing/2014/main" id="{C086EFE5-F091-982E-27FD-CE34E21AE406}"/>
                  </a:ext>
                </a:extLst>
              </p:cNvPr>
              <p:cNvSpPr>
                <a:spLocks noChangeArrowheads="1"/>
              </p:cNvSpPr>
              <p:nvPr/>
            </p:nvSpPr>
            <p:spPr bwMode="auto">
              <a:xfrm>
                <a:off x="4621" y="1900"/>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2" name="Rectangle 229">
                <a:extLst>
                  <a:ext uri="{FF2B5EF4-FFF2-40B4-BE49-F238E27FC236}">
                    <a16:creationId xmlns:a16="http://schemas.microsoft.com/office/drawing/2014/main" id="{A09FC2AD-E705-623A-7D9F-76FC2D0B1DB2}"/>
                  </a:ext>
                </a:extLst>
              </p:cNvPr>
              <p:cNvSpPr>
                <a:spLocks noChangeArrowheads="1"/>
              </p:cNvSpPr>
              <p:nvPr/>
            </p:nvSpPr>
            <p:spPr bwMode="auto">
              <a:xfrm>
                <a:off x="4247" y="1900"/>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3" name="Rectangle 230">
                <a:extLst>
                  <a:ext uri="{FF2B5EF4-FFF2-40B4-BE49-F238E27FC236}">
                    <a16:creationId xmlns:a16="http://schemas.microsoft.com/office/drawing/2014/main" id="{F1FA125F-0CE8-B823-84C7-198F039DDE2E}"/>
                  </a:ext>
                </a:extLst>
              </p:cNvPr>
              <p:cNvSpPr>
                <a:spLocks noChangeArrowheads="1"/>
              </p:cNvSpPr>
              <p:nvPr/>
            </p:nvSpPr>
            <p:spPr bwMode="auto">
              <a:xfrm>
                <a:off x="4621" y="190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4" name="Rectangle 231">
                <a:extLst>
                  <a:ext uri="{FF2B5EF4-FFF2-40B4-BE49-F238E27FC236}">
                    <a16:creationId xmlns:a16="http://schemas.microsoft.com/office/drawing/2014/main" id="{249A6770-C006-6D07-8132-7427A0172606}"/>
                  </a:ext>
                </a:extLst>
              </p:cNvPr>
              <p:cNvSpPr>
                <a:spLocks noChangeArrowheads="1"/>
              </p:cNvSpPr>
              <p:nvPr/>
            </p:nvSpPr>
            <p:spPr bwMode="auto">
              <a:xfrm>
                <a:off x="5271" y="1900"/>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5" name="Rectangle 232">
                <a:extLst>
                  <a:ext uri="{FF2B5EF4-FFF2-40B4-BE49-F238E27FC236}">
                    <a16:creationId xmlns:a16="http://schemas.microsoft.com/office/drawing/2014/main" id="{0E9DBE85-8372-3C0B-4A6D-2AEAECF3A9DD}"/>
                  </a:ext>
                </a:extLst>
              </p:cNvPr>
              <p:cNvSpPr>
                <a:spLocks noChangeArrowheads="1"/>
              </p:cNvSpPr>
              <p:nvPr/>
            </p:nvSpPr>
            <p:spPr bwMode="auto">
              <a:xfrm>
                <a:off x="4897" y="1900"/>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6" name="Rectangle 233">
                <a:extLst>
                  <a:ext uri="{FF2B5EF4-FFF2-40B4-BE49-F238E27FC236}">
                    <a16:creationId xmlns:a16="http://schemas.microsoft.com/office/drawing/2014/main" id="{A245E415-60E5-3575-5D7A-15F473AC9B4B}"/>
                  </a:ext>
                </a:extLst>
              </p:cNvPr>
              <p:cNvSpPr>
                <a:spLocks noChangeArrowheads="1"/>
              </p:cNvSpPr>
              <p:nvPr/>
            </p:nvSpPr>
            <p:spPr bwMode="auto">
              <a:xfrm>
                <a:off x="5271" y="190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7" name="Rectangle 234">
                <a:extLst>
                  <a:ext uri="{FF2B5EF4-FFF2-40B4-BE49-F238E27FC236}">
                    <a16:creationId xmlns:a16="http://schemas.microsoft.com/office/drawing/2014/main" id="{899C92CD-4796-56BB-CBB9-6F7068F411C7}"/>
                  </a:ext>
                </a:extLst>
              </p:cNvPr>
              <p:cNvSpPr>
                <a:spLocks noChangeArrowheads="1"/>
              </p:cNvSpPr>
              <p:nvPr/>
            </p:nvSpPr>
            <p:spPr bwMode="auto">
              <a:xfrm>
                <a:off x="5922" y="1900"/>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8" name="Rectangle 235">
                <a:extLst>
                  <a:ext uri="{FF2B5EF4-FFF2-40B4-BE49-F238E27FC236}">
                    <a16:creationId xmlns:a16="http://schemas.microsoft.com/office/drawing/2014/main" id="{3316C58C-055B-A11B-BD7A-3E1E685ED612}"/>
                  </a:ext>
                </a:extLst>
              </p:cNvPr>
              <p:cNvSpPr>
                <a:spLocks noChangeArrowheads="1"/>
              </p:cNvSpPr>
              <p:nvPr/>
            </p:nvSpPr>
            <p:spPr bwMode="auto">
              <a:xfrm>
                <a:off x="5548" y="1900"/>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9" name="Rectangle 236">
                <a:extLst>
                  <a:ext uri="{FF2B5EF4-FFF2-40B4-BE49-F238E27FC236}">
                    <a16:creationId xmlns:a16="http://schemas.microsoft.com/office/drawing/2014/main" id="{688CC7B6-5EDF-CA62-C10E-2B510327A9DD}"/>
                  </a:ext>
                </a:extLst>
              </p:cNvPr>
              <p:cNvSpPr>
                <a:spLocks noChangeArrowheads="1"/>
              </p:cNvSpPr>
              <p:nvPr/>
            </p:nvSpPr>
            <p:spPr bwMode="auto">
              <a:xfrm>
                <a:off x="5922" y="190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0" name="Rectangle 237">
                <a:extLst>
                  <a:ext uri="{FF2B5EF4-FFF2-40B4-BE49-F238E27FC236}">
                    <a16:creationId xmlns:a16="http://schemas.microsoft.com/office/drawing/2014/main" id="{FC54A6BF-70F8-DA72-0158-CBB8CF8D17AE}"/>
                  </a:ext>
                </a:extLst>
              </p:cNvPr>
              <p:cNvSpPr>
                <a:spLocks noChangeArrowheads="1"/>
              </p:cNvSpPr>
              <p:nvPr/>
            </p:nvSpPr>
            <p:spPr bwMode="auto">
              <a:xfrm>
                <a:off x="6605" y="1900"/>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1" name="Rectangle 238">
                <a:extLst>
                  <a:ext uri="{FF2B5EF4-FFF2-40B4-BE49-F238E27FC236}">
                    <a16:creationId xmlns:a16="http://schemas.microsoft.com/office/drawing/2014/main" id="{D867CABE-D073-3F4B-0076-E1ADEAFC693A}"/>
                  </a:ext>
                </a:extLst>
              </p:cNvPr>
              <p:cNvSpPr>
                <a:spLocks noChangeArrowheads="1"/>
              </p:cNvSpPr>
              <p:nvPr/>
            </p:nvSpPr>
            <p:spPr bwMode="auto">
              <a:xfrm>
                <a:off x="6206" y="1900"/>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2" name="Rectangle 239">
                <a:extLst>
                  <a:ext uri="{FF2B5EF4-FFF2-40B4-BE49-F238E27FC236}">
                    <a16:creationId xmlns:a16="http://schemas.microsoft.com/office/drawing/2014/main" id="{8ED3EAB3-4109-D911-4346-7E960A44F2D9}"/>
                  </a:ext>
                </a:extLst>
              </p:cNvPr>
              <p:cNvSpPr>
                <a:spLocks noChangeArrowheads="1"/>
              </p:cNvSpPr>
              <p:nvPr/>
            </p:nvSpPr>
            <p:spPr bwMode="auto">
              <a:xfrm>
                <a:off x="6605" y="190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3" name="Rectangle 240">
                <a:extLst>
                  <a:ext uri="{FF2B5EF4-FFF2-40B4-BE49-F238E27FC236}">
                    <a16:creationId xmlns:a16="http://schemas.microsoft.com/office/drawing/2014/main" id="{E3065985-4159-D7A4-F9C5-6FF81773223E}"/>
                  </a:ext>
                </a:extLst>
              </p:cNvPr>
              <p:cNvSpPr>
                <a:spLocks noChangeArrowheads="1"/>
              </p:cNvSpPr>
              <p:nvPr/>
            </p:nvSpPr>
            <p:spPr bwMode="auto">
              <a:xfrm>
                <a:off x="7231" y="1900"/>
                <a:ext cx="43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762.23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4" name="Rectangle 241">
                <a:extLst>
                  <a:ext uri="{FF2B5EF4-FFF2-40B4-BE49-F238E27FC236}">
                    <a16:creationId xmlns:a16="http://schemas.microsoft.com/office/drawing/2014/main" id="{638945D2-FB23-A1E4-C594-562163005AF4}"/>
                  </a:ext>
                </a:extLst>
              </p:cNvPr>
              <p:cNvSpPr>
                <a:spLocks noChangeArrowheads="1"/>
              </p:cNvSpPr>
              <p:nvPr/>
            </p:nvSpPr>
            <p:spPr bwMode="auto">
              <a:xfrm>
                <a:off x="6881" y="1900"/>
                <a:ext cx="48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5" name="Rectangle 242">
                <a:extLst>
                  <a:ext uri="{FF2B5EF4-FFF2-40B4-BE49-F238E27FC236}">
                    <a16:creationId xmlns:a16="http://schemas.microsoft.com/office/drawing/2014/main" id="{CFB18035-1F68-8D62-E456-1E1EDFE4C8CE}"/>
                  </a:ext>
                </a:extLst>
              </p:cNvPr>
              <p:cNvSpPr>
                <a:spLocks noChangeArrowheads="1"/>
              </p:cNvSpPr>
              <p:nvPr/>
            </p:nvSpPr>
            <p:spPr bwMode="auto">
              <a:xfrm>
                <a:off x="7231" y="1900"/>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6" name="Rectangle 243">
                <a:extLst>
                  <a:ext uri="{FF2B5EF4-FFF2-40B4-BE49-F238E27FC236}">
                    <a16:creationId xmlns:a16="http://schemas.microsoft.com/office/drawing/2014/main" id="{5B7AE90D-8453-F925-71AF-350C0318B253}"/>
                  </a:ext>
                </a:extLst>
              </p:cNvPr>
              <p:cNvSpPr>
                <a:spLocks noChangeArrowheads="1"/>
              </p:cNvSpPr>
              <p:nvPr/>
            </p:nvSpPr>
            <p:spPr bwMode="auto">
              <a:xfrm>
                <a:off x="91" y="2062"/>
                <a:ext cx="683"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PICHINCHA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7" name="Rectangle 244">
                <a:extLst>
                  <a:ext uri="{FF2B5EF4-FFF2-40B4-BE49-F238E27FC236}">
                    <a16:creationId xmlns:a16="http://schemas.microsoft.com/office/drawing/2014/main" id="{FDE48D99-96D5-974E-742E-2952A0A4AF57}"/>
                  </a:ext>
                </a:extLst>
              </p:cNvPr>
              <p:cNvSpPr>
                <a:spLocks noChangeArrowheads="1"/>
              </p:cNvSpPr>
              <p:nvPr/>
            </p:nvSpPr>
            <p:spPr bwMode="auto">
              <a:xfrm>
                <a:off x="1205" y="2062"/>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8" name="Rectangle 245">
                <a:extLst>
                  <a:ext uri="{FF2B5EF4-FFF2-40B4-BE49-F238E27FC236}">
                    <a16:creationId xmlns:a16="http://schemas.microsoft.com/office/drawing/2014/main" id="{43545F08-D022-BBBA-669D-25FFB07892BA}"/>
                  </a:ext>
                </a:extLst>
              </p:cNvPr>
              <p:cNvSpPr>
                <a:spLocks noChangeArrowheads="1"/>
              </p:cNvSpPr>
              <p:nvPr/>
            </p:nvSpPr>
            <p:spPr bwMode="auto">
              <a:xfrm>
                <a:off x="1002" y="2062"/>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9" name="Rectangle 246">
                <a:extLst>
                  <a:ext uri="{FF2B5EF4-FFF2-40B4-BE49-F238E27FC236}">
                    <a16:creationId xmlns:a16="http://schemas.microsoft.com/office/drawing/2014/main" id="{70D7FB27-E6B9-1AAA-36D0-170386C500D3}"/>
                  </a:ext>
                </a:extLst>
              </p:cNvPr>
              <p:cNvSpPr>
                <a:spLocks noChangeArrowheads="1"/>
              </p:cNvSpPr>
              <p:nvPr/>
            </p:nvSpPr>
            <p:spPr bwMode="auto">
              <a:xfrm>
                <a:off x="1205" y="206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0" name="Rectangle 247">
                <a:extLst>
                  <a:ext uri="{FF2B5EF4-FFF2-40B4-BE49-F238E27FC236}">
                    <a16:creationId xmlns:a16="http://schemas.microsoft.com/office/drawing/2014/main" id="{8728AB17-12D4-537C-F4AA-BA77F60AB085}"/>
                  </a:ext>
                </a:extLst>
              </p:cNvPr>
              <p:cNvSpPr>
                <a:spLocks noChangeArrowheads="1"/>
              </p:cNvSpPr>
              <p:nvPr/>
            </p:nvSpPr>
            <p:spPr bwMode="auto">
              <a:xfrm>
                <a:off x="1856" y="2062"/>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644.23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1" name="Rectangle 248">
                <a:extLst>
                  <a:ext uri="{FF2B5EF4-FFF2-40B4-BE49-F238E27FC236}">
                    <a16:creationId xmlns:a16="http://schemas.microsoft.com/office/drawing/2014/main" id="{488FA459-AC87-3684-5B65-B6ACB5DBF43D}"/>
                  </a:ext>
                </a:extLst>
              </p:cNvPr>
              <p:cNvSpPr>
                <a:spLocks noChangeArrowheads="1"/>
              </p:cNvSpPr>
              <p:nvPr/>
            </p:nvSpPr>
            <p:spPr bwMode="auto">
              <a:xfrm>
                <a:off x="1653" y="2062"/>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2" name="Rectangle 249">
                <a:extLst>
                  <a:ext uri="{FF2B5EF4-FFF2-40B4-BE49-F238E27FC236}">
                    <a16:creationId xmlns:a16="http://schemas.microsoft.com/office/drawing/2014/main" id="{C04D01A7-58FB-3B94-11AE-5CAA79EADA87}"/>
                  </a:ext>
                </a:extLst>
              </p:cNvPr>
              <p:cNvSpPr>
                <a:spLocks noChangeArrowheads="1"/>
              </p:cNvSpPr>
              <p:nvPr/>
            </p:nvSpPr>
            <p:spPr bwMode="auto">
              <a:xfrm>
                <a:off x="1856" y="206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3" name="Rectangle 250">
                <a:extLst>
                  <a:ext uri="{FF2B5EF4-FFF2-40B4-BE49-F238E27FC236}">
                    <a16:creationId xmlns:a16="http://schemas.microsoft.com/office/drawing/2014/main" id="{C7B63CE0-81E9-B65F-8200-1E3DF8E16702}"/>
                  </a:ext>
                </a:extLst>
              </p:cNvPr>
              <p:cNvSpPr>
                <a:spLocks noChangeArrowheads="1"/>
              </p:cNvSpPr>
              <p:nvPr/>
            </p:nvSpPr>
            <p:spPr bwMode="auto">
              <a:xfrm>
                <a:off x="2506" y="2062"/>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929.74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4" name="Rectangle 251">
                <a:extLst>
                  <a:ext uri="{FF2B5EF4-FFF2-40B4-BE49-F238E27FC236}">
                    <a16:creationId xmlns:a16="http://schemas.microsoft.com/office/drawing/2014/main" id="{0F4FC4E9-B951-60BB-6058-850B412D0F33}"/>
                  </a:ext>
                </a:extLst>
              </p:cNvPr>
              <p:cNvSpPr>
                <a:spLocks noChangeArrowheads="1"/>
              </p:cNvSpPr>
              <p:nvPr/>
            </p:nvSpPr>
            <p:spPr bwMode="auto">
              <a:xfrm>
                <a:off x="2303" y="2062"/>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5" name="Rectangle 252">
                <a:extLst>
                  <a:ext uri="{FF2B5EF4-FFF2-40B4-BE49-F238E27FC236}">
                    <a16:creationId xmlns:a16="http://schemas.microsoft.com/office/drawing/2014/main" id="{7E8D9955-F595-C95A-7B2E-1FC202F50C49}"/>
                  </a:ext>
                </a:extLst>
              </p:cNvPr>
              <p:cNvSpPr>
                <a:spLocks noChangeArrowheads="1"/>
              </p:cNvSpPr>
              <p:nvPr/>
            </p:nvSpPr>
            <p:spPr bwMode="auto">
              <a:xfrm>
                <a:off x="2506" y="206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6" name="Rectangle 253">
                <a:extLst>
                  <a:ext uri="{FF2B5EF4-FFF2-40B4-BE49-F238E27FC236}">
                    <a16:creationId xmlns:a16="http://schemas.microsoft.com/office/drawing/2014/main" id="{6BC0228E-5F00-06B2-A43A-AB2C20EDCDF3}"/>
                  </a:ext>
                </a:extLst>
              </p:cNvPr>
              <p:cNvSpPr>
                <a:spLocks noChangeArrowheads="1"/>
              </p:cNvSpPr>
              <p:nvPr/>
            </p:nvSpPr>
            <p:spPr bwMode="auto">
              <a:xfrm>
                <a:off x="3214" y="2062"/>
                <a:ext cx="36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89.18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7" name="Rectangle 254">
                <a:extLst>
                  <a:ext uri="{FF2B5EF4-FFF2-40B4-BE49-F238E27FC236}">
                    <a16:creationId xmlns:a16="http://schemas.microsoft.com/office/drawing/2014/main" id="{12D30BDD-1FBE-21D3-3BAC-687E02A89C1A}"/>
                  </a:ext>
                </a:extLst>
              </p:cNvPr>
              <p:cNvSpPr>
                <a:spLocks noChangeArrowheads="1"/>
              </p:cNvSpPr>
              <p:nvPr/>
            </p:nvSpPr>
            <p:spPr bwMode="auto">
              <a:xfrm>
                <a:off x="2954" y="2062"/>
                <a:ext cx="36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8" name="Rectangle 255">
                <a:extLst>
                  <a:ext uri="{FF2B5EF4-FFF2-40B4-BE49-F238E27FC236}">
                    <a16:creationId xmlns:a16="http://schemas.microsoft.com/office/drawing/2014/main" id="{D357CC30-9AF2-3AF2-8AB9-AB84BEB6A56F}"/>
                  </a:ext>
                </a:extLst>
              </p:cNvPr>
              <p:cNvSpPr>
                <a:spLocks noChangeArrowheads="1"/>
              </p:cNvSpPr>
              <p:nvPr/>
            </p:nvSpPr>
            <p:spPr bwMode="auto">
              <a:xfrm>
                <a:off x="3206" y="206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9" name="Rectangle 256">
                <a:extLst>
                  <a:ext uri="{FF2B5EF4-FFF2-40B4-BE49-F238E27FC236}">
                    <a16:creationId xmlns:a16="http://schemas.microsoft.com/office/drawing/2014/main" id="{70F1C9DD-4265-F8B3-3ABE-8D94ECD25CDE}"/>
                  </a:ext>
                </a:extLst>
              </p:cNvPr>
              <p:cNvSpPr>
                <a:spLocks noChangeArrowheads="1"/>
              </p:cNvSpPr>
              <p:nvPr/>
            </p:nvSpPr>
            <p:spPr bwMode="auto">
              <a:xfrm>
                <a:off x="3970" y="2062"/>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0" name="Rectangle 257">
                <a:extLst>
                  <a:ext uri="{FF2B5EF4-FFF2-40B4-BE49-F238E27FC236}">
                    <a16:creationId xmlns:a16="http://schemas.microsoft.com/office/drawing/2014/main" id="{9BB649D9-64AF-6712-92B8-086103623395}"/>
                  </a:ext>
                </a:extLst>
              </p:cNvPr>
              <p:cNvSpPr>
                <a:spLocks noChangeArrowheads="1"/>
              </p:cNvSpPr>
              <p:nvPr/>
            </p:nvSpPr>
            <p:spPr bwMode="auto">
              <a:xfrm>
                <a:off x="3596" y="2062"/>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1" name="Rectangle 258">
                <a:extLst>
                  <a:ext uri="{FF2B5EF4-FFF2-40B4-BE49-F238E27FC236}">
                    <a16:creationId xmlns:a16="http://schemas.microsoft.com/office/drawing/2014/main" id="{A3F362A4-0C2C-CCD1-29F7-6E6C043311E6}"/>
                  </a:ext>
                </a:extLst>
              </p:cNvPr>
              <p:cNvSpPr>
                <a:spLocks noChangeArrowheads="1"/>
              </p:cNvSpPr>
              <p:nvPr/>
            </p:nvSpPr>
            <p:spPr bwMode="auto">
              <a:xfrm>
                <a:off x="3970" y="206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2" name="Rectangle 259">
                <a:extLst>
                  <a:ext uri="{FF2B5EF4-FFF2-40B4-BE49-F238E27FC236}">
                    <a16:creationId xmlns:a16="http://schemas.microsoft.com/office/drawing/2014/main" id="{9495A51D-D4C0-D3E1-F878-9ED8CBD129DF}"/>
                  </a:ext>
                </a:extLst>
              </p:cNvPr>
              <p:cNvSpPr>
                <a:spLocks noChangeArrowheads="1"/>
              </p:cNvSpPr>
              <p:nvPr/>
            </p:nvSpPr>
            <p:spPr bwMode="auto">
              <a:xfrm>
                <a:off x="4458" y="2062"/>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225.90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3" name="Rectangle 260">
                <a:extLst>
                  <a:ext uri="{FF2B5EF4-FFF2-40B4-BE49-F238E27FC236}">
                    <a16:creationId xmlns:a16="http://schemas.microsoft.com/office/drawing/2014/main" id="{CEC39AA4-76F8-B41B-27FE-56B02F26FF23}"/>
                  </a:ext>
                </a:extLst>
              </p:cNvPr>
              <p:cNvSpPr>
                <a:spLocks noChangeArrowheads="1"/>
              </p:cNvSpPr>
              <p:nvPr/>
            </p:nvSpPr>
            <p:spPr bwMode="auto">
              <a:xfrm>
                <a:off x="4255" y="2062"/>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4" name="Rectangle 261">
                <a:extLst>
                  <a:ext uri="{FF2B5EF4-FFF2-40B4-BE49-F238E27FC236}">
                    <a16:creationId xmlns:a16="http://schemas.microsoft.com/office/drawing/2014/main" id="{C7B93B25-12BD-250A-5423-54123C0FFBE0}"/>
                  </a:ext>
                </a:extLst>
              </p:cNvPr>
              <p:cNvSpPr>
                <a:spLocks noChangeArrowheads="1"/>
              </p:cNvSpPr>
              <p:nvPr/>
            </p:nvSpPr>
            <p:spPr bwMode="auto">
              <a:xfrm>
                <a:off x="4458" y="206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5" name="Rectangle 262">
                <a:extLst>
                  <a:ext uri="{FF2B5EF4-FFF2-40B4-BE49-F238E27FC236}">
                    <a16:creationId xmlns:a16="http://schemas.microsoft.com/office/drawing/2014/main" id="{0562F139-9B33-51AF-1A84-7A54FB348B3A}"/>
                  </a:ext>
                </a:extLst>
              </p:cNvPr>
              <p:cNvSpPr>
                <a:spLocks noChangeArrowheads="1"/>
              </p:cNvSpPr>
              <p:nvPr/>
            </p:nvSpPr>
            <p:spPr bwMode="auto">
              <a:xfrm>
                <a:off x="5019" y="2062"/>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1,003.20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6" name="Rectangle 263">
                <a:extLst>
                  <a:ext uri="{FF2B5EF4-FFF2-40B4-BE49-F238E27FC236}">
                    <a16:creationId xmlns:a16="http://schemas.microsoft.com/office/drawing/2014/main" id="{06E071BD-CA04-11D8-EE3E-45BC6A9623BD}"/>
                  </a:ext>
                </a:extLst>
              </p:cNvPr>
              <p:cNvSpPr>
                <a:spLocks noChangeArrowheads="1"/>
              </p:cNvSpPr>
              <p:nvPr/>
            </p:nvSpPr>
            <p:spPr bwMode="auto">
              <a:xfrm>
                <a:off x="4905" y="2062"/>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7" name="Rectangle 264">
                <a:extLst>
                  <a:ext uri="{FF2B5EF4-FFF2-40B4-BE49-F238E27FC236}">
                    <a16:creationId xmlns:a16="http://schemas.microsoft.com/office/drawing/2014/main" id="{FCD73E4D-0432-EEF8-8B76-5CDD61E86B3D}"/>
                  </a:ext>
                </a:extLst>
              </p:cNvPr>
              <p:cNvSpPr>
                <a:spLocks noChangeArrowheads="1"/>
              </p:cNvSpPr>
              <p:nvPr/>
            </p:nvSpPr>
            <p:spPr bwMode="auto">
              <a:xfrm>
                <a:off x="5011" y="206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8" name="Rectangle 265">
                <a:extLst>
                  <a:ext uri="{FF2B5EF4-FFF2-40B4-BE49-F238E27FC236}">
                    <a16:creationId xmlns:a16="http://schemas.microsoft.com/office/drawing/2014/main" id="{4FB677C1-9F94-025D-2558-BE69368BF23F}"/>
                  </a:ext>
                </a:extLst>
              </p:cNvPr>
              <p:cNvSpPr>
                <a:spLocks noChangeArrowheads="1"/>
              </p:cNvSpPr>
              <p:nvPr/>
            </p:nvSpPr>
            <p:spPr bwMode="auto">
              <a:xfrm>
                <a:off x="5759" y="2062"/>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503.70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9" name="Rectangle 266">
                <a:extLst>
                  <a:ext uri="{FF2B5EF4-FFF2-40B4-BE49-F238E27FC236}">
                    <a16:creationId xmlns:a16="http://schemas.microsoft.com/office/drawing/2014/main" id="{6B0201F3-D22F-E1DA-AE69-BE698E163CEF}"/>
                  </a:ext>
                </a:extLst>
              </p:cNvPr>
              <p:cNvSpPr>
                <a:spLocks noChangeArrowheads="1"/>
              </p:cNvSpPr>
              <p:nvPr/>
            </p:nvSpPr>
            <p:spPr bwMode="auto">
              <a:xfrm>
                <a:off x="5556" y="2062"/>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0" name="Rectangle 267">
                <a:extLst>
                  <a:ext uri="{FF2B5EF4-FFF2-40B4-BE49-F238E27FC236}">
                    <a16:creationId xmlns:a16="http://schemas.microsoft.com/office/drawing/2014/main" id="{CE57759F-1DC1-F2AB-C5F0-32B9D34AD438}"/>
                  </a:ext>
                </a:extLst>
              </p:cNvPr>
              <p:cNvSpPr>
                <a:spLocks noChangeArrowheads="1"/>
              </p:cNvSpPr>
              <p:nvPr/>
            </p:nvSpPr>
            <p:spPr bwMode="auto">
              <a:xfrm>
                <a:off x="5759" y="206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1" name="Rectangle 268">
                <a:extLst>
                  <a:ext uri="{FF2B5EF4-FFF2-40B4-BE49-F238E27FC236}">
                    <a16:creationId xmlns:a16="http://schemas.microsoft.com/office/drawing/2014/main" id="{5583B25E-86F4-5746-8846-A91284C83672}"/>
                  </a:ext>
                </a:extLst>
              </p:cNvPr>
              <p:cNvSpPr>
                <a:spLocks noChangeArrowheads="1"/>
              </p:cNvSpPr>
              <p:nvPr/>
            </p:nvSpPr>
            <p:spPr bwMode="auto">
              <a:xfrm>
                <a:off x="6442" y="2062"/>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681.29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2" name="Rectangle 269">
                <a:extLst>
                  <a:ext uri="{FF2B5EF4-FFF2-40B4-BE49-F238E27FC236}">
                    <a16:creationId xmlns:a16="http://schemas.microsoft.com/office/drawing/2014/main" id="{D9C68D0B-9E80-89FE-615F-E8492F556A91}"/>
                  </a:ext>
                </a:extLst>
              </p:cNvPr>
              <p:cNvSpPr>
                <a:spLocks noChangeArrowheads="1"/>
              </p:cNvSpPr>
              <p:nvPr/>
            </p:nvSpPr>
            <p:spPr bwMode="auto">
              <a:xfrm>
                <a:off x="6206" y="2062"/>
                <a:ext cx="333"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3" name="Rectangle 270">
                <a:extLst>
                  <a:ext uri="{FF2B5EF4-FFF2-40B4-BE49-F238E27FC236}">
                    <a16:creationId xmlns:a16="http://schemas.microsoft.com/office/drawing/2014/main" id="{D5A65CBE-F9C5-225D-5013-51A92016B5BD}"/>
                  </a:ext>
                </a:extLst>
              </p:cNvPr>
              <p:cNvSpPr>
                <a:spLocks noChangeArrowheads="1"/>
              </p:cNvSpPr>
              <p:nvPr/>
            </p:nvSpPr>
            <p:spPr bwMode="auto">
              <a:xfrm>
                <a:off x="6434" y="2062"/>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4" name="Rectangle 271">
                <a:extLst>
                  <a:ext uri="{FF2B5EF4-FFF2-40B4-BE49-F238E27FC236}">
                    <a16:creationId xmlns:a16="http://schemas.microsoft.com/office/drawing/2014/main" id="{A2A8C104-751F-39F2-2E5B-8C63169F0ECF}"/>
                  </a:ext>
                </a:extLst>
              </p:cNvPr>
              <p:cNvSpPr>
                <a:spLocks noChangeArrowheads="1"/>
              </p:cNvSpPr>
              <p:nvPr/>
            </p:nvSpPr>
            <p:spPr bwMode="auto">
              <a:xfrm>
                <a:off x="7141" y="2062"/>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4,227.24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5" name="Rectangle 272">
                <a:extLst>
                  <a:ext uri="{FF2B5EF4-FFF2-40B4-BE49-F238E27FC236}">
                    <a16:creationId xmlns:a16="http://schemas.microsoft.com/office/drawing/2014/main" id="{53FBC80D-B242-2929-1296-7222F1E4D5AA}"/>
                  </a:ext>
                </a:extLst>
              </p:cNvPr>
              <p:cNvSpPr>
                <a:spLocks noChangeArrowheads="1"/>
              </p:cNvSpPr>
              <p:nvPr/>
            </p:nvSpPr>
            <p:spPr bwMode="auto">
              <a:xfrm>
                <a:off x="6889" y="2062"/>
                <a:ext cx="37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6" name="Rectangle 273">
                <a:extLst>
                  <a:ext uri="{FF2B5EF4-FFF2-40B4-BE49-F238E27FC236}">
                    <a16:creationId xmlns:a16="http://schemas.microsoft.com/office/drawing/2014/main" id="{BD913D1F-39D8-789D-0B8B-BAF75600F4B4}"/>
                  </a:ext>
                </a:extLst>
              </p:cNvPr>
              <p:cNvSpPr>
                <a:spLocks noChangeArrowheads="1"/>
              </p:cNvSpPr>
              <p:nvPr/>
            </p:nvSpPr>
            <p:spPr bwMode="auto">
              <a:xfrm>
                <a:off x="7141" y="2062"/>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7" name="Rectangle 274">
                <a:extLst>
                  <a:ext uri="{FF2B5EF4-FFF2-40B4-BE49-F238E27FC236}">
                    <a16:creationId xmlns:a16="http://schemas.microsoft.com/office/drawing/2014/main" id="{5D5DC9FE-89D6-9889-3523-BB31FB4256E2}"/>
                  </a:ext>
                </a:extLst>
              </p:cNvPr>
              <p:cNvSpPr>
                <a:spLocks noChangeArrowheads="1"/>
              </p:cNvSpPr>
              <p:nvPr/>
            </p:nvSpPr>
            <p:spPr bwMode="auto">
              <a:xfrm>
                <a:off x="91" y="2225"/>
                <a:ext cx="95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SEDE NACIONAL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8" name="Rectangle 275">
                <a:extLst>
                  <a:ext uri="{FF2B5EF4-FFF2-40B4-BE49-F238E27FC236}">
                    <a16:creationId xmlns:a16="http://schemas.microsoft.com/office/drawing/2014/main" id="{5D265935-1002-4BEE-14EB-F6BD79F1066D}"/>
                  </a:ext>
                </a:extLst>
              </p:cNvPr>
              <p:cNvSpPr>
                <a:spLocks noChangeArrowheads="1"/>
              </p:cNvSpPr>
              <p:nvPr/>
            </p:nvSpPr>
            <p:spPr bwMode="auto">
              <a:xfrm>
                <a:off x="1059" y="2225"/>
                <a:ext cx="59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19,114.93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9" name="Rectangle 276">
                <a:extLst>
                  <a:ext uri="{FF2B5EF4-FFF2-40B4-BE49-F238E27FC236}">
                    <a16:creationId xmlns:a16="http://schemas.microsoft.com/office/drawing/2014/main" id="{D15A2FE8-697D-619C-BE0A-B5FD79B801B8}"/>
                  </a:ext>
                </a:extLst>
              </p:cNvPr>
              <p:cNvSpPr>
                <a:spLocks noChangeArrowheads="1"/>
              </p:cNvSpPr>
              <p:nvPr/>
            </p:nvSpPr>
            <p:spPr bwMode="auto">
              <a:xfrm>
                <a:off x="1002" y="2225"/>
                <a:ext cx="13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0" name="Rectangle 277">
                <a:extLst>
                  <a:ext uri="{FF2B5EF4-FFF2-40B4-BE49-F238E27FC236}">
                    <a16:creationId xmlns:a16="http://schemas.microsoft.com/office/drawing/2014/main" id="{88A941BA-7C9A-F4E2-C50D-6EBF1273ED92}"/>
                  </a:ext>
                </a:extLst>
              </p:cNvPr>
              <p:cNvSpPr>
                <a:spLocks noChangeArrowheads="1"/>
              </p:cNvSpPr>
              <p:nvPr/>
            </p:nvSpPr>
            <p:spPr bwMode="auto">
              <a:xfrm>
                <a:off x="1059" y="222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1" name="Rectangle 278">
                <a:extLst>
                  <a:ext uri="{FF2B5EF4-FFF2-40B4-BE49-F238E27FC236}">
                    <a16:creationId xmlns:a16="http://schemas.microsoft.com/office/drawing/2014/main" id="{CAFAC1A0-6B57-3F56-F53B-FC72D0A3A6AA}"/>
                  </a:ext>
                </a:extLst>
              </p:cNvPr>
              <p:cNvSpPr>
                <a:spLocks noChangeArrowheads="1"/>
              </p:cNvSpPr>
              <p:nvPr/>
            </p:nvSpPr>
            <p:spPr bwMode="auto">
              <a:xfrm>
                <a:off x="1766" y="2225"/>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8,753.46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2" name="Rectangle 279">
                <a:extLst>
                  <a:ext uri="{FF2B5EF4-FFF2-40B4-BE49-F238E27FC236}">
                    <a16:creationId xmlns:a16="http://schemas.microsoft.com/office/drawing/2014/main" id="{8A73EA87-6E6A-B42E-F202-718693944349}"/>
                  </a:ext>
                </a:extLst>
              </p:cNvPr>
              <p:cNvSpPr>
                <a:spLocks noChangeArrowheads="1"/>
              </p:cNvSpPr>
              <p:nvPr/>
            </p:nvSpPr>
            <p:spPr bwMode="auto">
              <a:xfrm>
                <a:off x="1653" y="2225"/>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3" name="Rectangle 280">
                <a:extLst>
                  <a:ext uri="{FF2B5EF4-FFF2-40B4-BE49-F238E27FC236}">
                    <a16:creationId xmlns:a16="http://schemas.microsoft.com/office/drawing/2014/main" id="{D04A3A7D-4433-9687-2B6F-9C7BBF14C207}"/>
                  </a:ext>
                </a:extLst>
              </p:cNvPr>
              <p:cNvSpPr>
                <a:spLocks noChangeArrowheads="1"/>
              </p:cNvSpPr>
              <p:nvPr/>
            </p:nvSpPr>
            <p:spPr bwMode="auto">
              <a:xfrm>
                <a:off x="1758" y="222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4" name="Rectangle 281">
                <a:extLst>
                  <a:ext uri="{FF2B5EF4-FFF2-40B4-BE49-F238E27FC236}">
                    <a16:creationId xmlns:a16="http://schemas.microsoft.com/office/drawing/2014/main" id="{5C7C42B9-3066-5578-5633-CFF21C833A80}"/>
                  </a:ext>
                </a:extLst>
              </p:cNvPr>
              <p:cNvSpPr>
                <a:spLocks noChangeArrowheads="1"/>
              </p:cNvSpPr>
              <p:nvPr/>
            </p:nvSpPr>
            <p:spPr bwMode="auto">
              <a:xfrm>
                <a:off x="2417" y="2225"/>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9,813.65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5" name="Rectangle 282">
                <a:extLst>
                  <a:ext uri="{FF2B5EF4-FFF2-40B4-BE49-F238E27FC236}">
                    <a16:creationId xmlns:a16="http://schemas.microsoft.com/office/drawing/2014/main" id="{34189BB8-29A2-91A6-3E42-D121B09B9838}"/>
                  </a:ext>
                </a:extLst>
              </p:cNvPr>
              <p:cNvSpPr>
                <a:spLocks noChangeArrowheads="1"/>
              </p:cNvSpPr>
              <p:nvPr/>
            </p:nvSpPr>
            <p:spPr bwMode="auto">
              <a:xfrm>
                <a:off x="2303" y="2225"/>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6" name="Rectangle 283">
                <a:extLst>
                  <a:ext uri="{FF2B5EF4-FFF2-40B4-BE49-F238E27FC236}">
                    <a16:creationId xmlns:a16="http://schemas.microsoft.com/office/drawing/2014/main" id="{C93CA6D4-6D5A-25F2-E9C6-9D24A26FAA89}"/>
                  </a:ext>
                </a:extLst>
              </p:cNvPr>
              <p:cNvSpPr>
                <a:spLocks noChangeArrowheads="1"/>
              </p:cNvSpPr>
              <p:nvPr/>
            </p:nvSpPr>
            <p:spPr bwMode="auto">
              <a:xfrm>
                <a:off x="2409" y="222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7" name="Rectangle 284">
                <a:extLst>
                  <a:ext uri="{FF2B5EF4-FFF2-40B4-BE49-F238E27FC236}">
                    <a16:creationId xmlns:a16="http://schemas.microsoft.com/office/drawing/2014/main" id="{5D4E822C-8D78-03FA-F745-A085EB08880D}"/>
                  </a:ext>
                </a:extLst>
              </p:cNvPr>
              <p:cNvSpPr>
                <a:spLocks noChangeArrowheads="1"/>
              </p:cNvSpPr>
              <p:nvPr/>
            </p:nvSpPr>
            <p:spPr bwMode="auto">
              <a:xfrm>
                <a:off x="3067" y="2225"/>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4,200.69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8" name="Rectangle 285">
                <a:extLst>
                  <a:ext uri="{FF2B5EF4-FFF2-40B4-BE49-F238E27FC236}">
                    <a16:creationId xmlns:a16="http://schemas.microsoft.com/office/drawing/2014/main" id="{F52B9954-B509-8A12-4BA9-1187A2338F6F}"/>
                  </a:ext>
                </a:extLst>
              </p:cNvPr>
              <p:cNvSpPr>
                <a:spLocks noChangeArrowheads="1"/>
              </p:cNvSpPr>
              <p:nvPr/>
            </p:nvSpPr>
            <p:spPr bwMode="auto">
              <a:xfrm>
                <a:off x="2954" y="2225"/>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9" name="Rectangle 286">
                <a:extLst>
                  <a:ext uri="{FF2B5EF4-FFF2-40B4-BE49-F238E27FC236}">
                    <a16:creationId xmlns:a16="http://schemas.microsoft.com/office/drawing/2014/main" id="{F686656E-F568-4581-B74E-119643DB86DA}"/>
                  </a:ext>
                </a:extLst>
              </p:cNvPr>
              <p:cNvSpPr>
                <a:spLocks noChangeArrowheads="1"/>
              </p:cNvSpPr>
              <p:nvPr/>
            </p:nvSpPr>
            <p:spPr bwMode="auto">
              <a:xfrm>
                <a:off x="3059" y="222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0" name="Rectangle 287">
                <a:extLst>
                  <a:ext uri="{FF2B5EF4-FFF2-40B4-BE49-F238E27FC236}">
                    <a16:creationId xmlns:a16="http://schemas.microsoft.com/office/drawing/2014/main" id="{7F2DB80B-F139-2AA6-BD52-B512C6E505B7}"/>
                  </a:ext>
                </a:extLst>
              </p:cNvPr>
              <p:cNvSpPr>
                <a:spLocks noChangeArrowheads="1"/>
              </p:cNvSpPr>
              <p:nvPr/>
            </p:nvSpPr>
            <p:spPr bwMode="auto">
              <a:xfrm>
                <a:off x="3661" y="2225"/>
                <a:ext cx="59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10,406.25</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21" name="Rectangle 288">
                <a:extLst>
                  <a:ext uri="{FF2B5EF4-FFF2-40B4-BE49-F238E27FC236}">
                    <a16:creationId xmlns:a16="http://schemas.microsoft.com/office/drawing/2014/main" id="{F20A4D70-7332-85B6-683F-002F8E28F8E4}"/>
                  </a:ext>
                </a:extLst>
              </p:cNvPr>
              <p:cNvSpPr>
                <a:spLocks noChangeArrowheads="1"/>
              </p:cNvSpPr>
              <p:nvPr/>
            </p:nvSpPr>
            <p:spPr bwMode="auto">
              <a:xfrm>
                <a:off x="3604" y="2225"/>
                <a:ext cx="13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2" name="Rectangle 289">
                <a:extLst>
                  <a:ext uri="{FF2B5EF4-FFF2-40B4-BE49-F238E27FC236}">
                    <a16:creationId xmlns:a16="http://schemas.microsoft.com/office/drawing/2014/main" id="{7ABABF79-8693-EFF0-0627-BCFC86D5C2F1}"/>
                  </a:ext>
                </a:extLst>
              </p:cNvPr>
              <p:cNvSpPr>
                <a:spLocks noChangeArrowheads="1"/>
              </p:cNvSpPr>
              <p:nvPr/>
            </p:nvSpPr>
            <p:spPr bwMode="auto">
              <a:xfrm>
                <a:off x="3661" y="222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3" name="Rectangle 290">
                <a:extLst>
                  <a:ext uri="{FF2B5EF4-FFF2-40B4-BE49-F238E27FC236}">
                    <a16:creationId xmlns:a16="http://schemas.microsoft.com/office/drawing/2014/main" id="{91F243FD-DA41-0E0C-DDDA-6ABE8625A5E3}"/>
                  </a:ext>
                </a:extLst>
              </p:cNvPr>
              <p:cNvSpPr>
                <a:spLocks noChangeArrowheads="1"/>
              </p:cNvSpPr>
              <p:nvPr/>
            </p:nvSpPr>
            <p:spPr bwMode="auto">
              <a:xfrm>
                <a:off x="4369" y="2225"/>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2,233.56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4" name="Rectangle 291">
                <a:extLst>
                  <a:ext uri="{FF2B5EF4-FFF2-40B4-BE49-F238E27FC236}">
                    <a16:creationId xmlns:a16="http://schemas.microsoft.com/office/drawing/2014/main" id="{31DF206B-7746-8EFD-E446-BEC4BC3C3101}"/>
                  </a:ext>
                </a:extLst>
              </p:cNvPr>
              <p:cNvSpPr>
                <a:spLocks noChangeArrowheads="1"/>
              </p:cNvSpPr>
              <p:nvPr/>
            </p:nvSpPr>
            <p:spPr bwMode="auto">
              <a:xfrm>
                <a:off x="4255" y="2225"/>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5" name="Rectangle 292">
                <a:extLst>
                  <a:ext uri="{FF2B5EF4-FFF2-40B4-BE49-F238E27FC236}">
                    <a16:creationId xmlns:a16="http://schemas.microsoft.com/office/drawing/2014/main" id="{9151129C-6905-9608-2614-09D2EA62D061}"/>
                  </a:ext>
                </a:extLst>
              </p:cNvPr>
              <p:cNvSpPr>
                <a:spLocks noChangeArrowheads="1"/>
              </p:cNvSpPr>
              <p:nvPr/>
            </p:nvSpPr>
            <p:spPr bwMode="auto">
              <a:xfrm>
                <a:off x="4360" y="222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6" name="Rectangle 293">
                <a:extLst>
                  <a:ext uri="{FF2B5EF4-FFF2-40B4-BE49-F238E27FC236}">
                    <a16:creationId xmlns:a16="http://schemas.microsoft.com/office/drawing/2014/main" id="{31407BD7-4187-0712-DE95-E2090A9D030F}"/>
                  </a:ext>
                </a:extLst>
              </p:cNvPr>
              <p:cNvSpPr>
                <a:spLocks noChangeArrowheads="1"/>
              </p:cNvSpPr>
              <p:nvPr/>
            </p:nvSpPr>
            <p:spPr bwMode="auto">
              <a:xfrm>
                <a:off x="5019" y="2225"/>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6,085.15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7" name="Rectangle 294">
                <a:extLst>
                  <a:ext uri="{FF2B5EF4-FFF2-40B4-BE49-F238E27FC236}">
                    <a16:creationId xmlns:a16="http://schemas.microsoft.com/office/drawing/2014/main" id="{C7BBE5E4-F972-E77E-3D5A-A830EC44FC55}"/>
                  </a:ext>
                </a:extLst>
              </p:cNvPr>
              <p:cNvSpPr>
                <a:spLocks noChangeArrowheads="1"/>
              </p:cNvSpPr>
              <p:nvPr/>
            </p:nvSpPr>
            <p:spPr bwMode="auto">
              <a:xfrm>
                <a:off x="4905" y="2225"/>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8" name="Rectangle 295">
                <a:extLst>
                  <a:ext uri="{FF2B5EF4-FFF2-40B4-BE49-F238E27FC236}">
                    <a16:creationId xmlns:a16="http://schemas.microsoft.com/office/drawing/2014/main" id="{7AC07C6C-C289-FA7A-6ADC-616C866F0B53}"/>
                  </a:ext>
                </a:extLst>
              </p:cNvPr>
              <p:cNvSpPr>
                <a:spLocks noChangeArrowheads="1"/>
              </p:cNvSpPr>
              <p:nvPr/>
            </p:nvSpPr>
            <p:spPr bwMode="auto">
              <a:xfrm>
                <a:off x="5011" y="222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9" name="Rectangle 296">
                <a:extLst>
                  <a:ext uri="{FF2B5EF4-FFF2-40B4-BE49-F238E27FC236}">
                    <a16:creationId xmlns:a16="http://schemas.microsoft.com/office/drawing/2014/main" id="{93911713-E5AF-02CA-68B6-A7B242F55FDB}"/>
                  </a:ext>
                </a:extLst>
              </p:cNvPr>
              <p:cNvSpPr>
                <a:spLocks noChangeArrowheads="1"/>
              </p:cNvSpPr>
              <p:nvPr/>
            </p:nvSpPr>
            <p:spPr bwMode="auto">
              <a:xfrm>
                <a:off x="5759" y="2225"/>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849.35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0" name="Rectangle 297">
                <a:extLst>
                  <a:ext uri="{FF2B5EF4-FFF2-40B4-BE49-F238E27FC236}">
                    <a16:creationId xmlns:a16="http://schemas.microsoft.com/office/drawing/2014/main" id="{154B19F8-9F8A-5010-D39B-866473BADEC4}"/>
                  </a:ext>
                </a:extLst>
              </p:cNvPr>
              <p:cNvSpPr>
                <a:spLocks noChangeArrowheads="1"/>
              </p:cNvSpPr>
              <p:nvPr/>
            </p:nvSpPr>
            <p:spPr bwMode="auto">
              <a:xfrm>
                <a:off x="5556" y="2225"/>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1" name="Rectangle 298">
                <a:extLst>
                  <a:ext uri="{FF2B5EF4-FFF2-40B4-BE49-F238E27FC236}">
                    <a16:creationId xmlns:a16="http://schemas.microsoft.com/office/drawing/2014/main" id="{34E986AA-C6A1-3BD0-6DAF-707117A57200}"/>
                  </a:ext>
                </a:extLst>
              </p:cNvPr>
              <p:cNvSpPr>
                <a:spLocks noChangeArrowheads="1"/>
              </p:cNvSpPr>
              <p:nvPr/>
            </p:nvSpPr>
            <p:spPr bwMode="auto">
              <a:xfrm>
                <a:off x="5759" y="222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2" name="Rectangle 299">
                <a:extLst>
                  <a:ext uri="{FF2B5EF4-FFF2-40B4-BE49-F238E27FC236}">
                    <a16:creationId xmlns:a16="http://schemas.microsoft.com/office/drawing/2014/main" id="{ED67CF73-6497-70E4-3A43-27D7F00060B9}"/>
                  </a:ext>
                </a:extLst>
              </p:cNvPr>
              <p:cNvSpPr>
                <a:spLocks noChangeArrowheads="1"/>
              </p:cNvSpPr>
              <p:nvPr/>
            </p:nvSpPr>
            <p:spPr bwMode="auto">
              <a:xfrm>
                <a:off x="6353" y="2225"/>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6,267.52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3" name="Rectangle 300">
                <a:extLst>
                  <a:ext uri="{FF2B5EF4-FFF2-40B4-BE49-F238E27FC236}">
                    <a16:creationId xmlns:a16="http://schemas.microsoft.com/office/drawing/2014/main" id="{401D4363-6E3B-4AEE-7AD6-E419B8CE04D7}"/>
                  </a:ext>
                </a:extLst>
              </p:cNvPr>
              <p:cNvSpPr>
                <a:spLocks noChangeArrowheads="1"/>
              </p:cNvSpPr>
              <p:nvPr/>
            </p:nvSpPr>
            <p:spPr bwMode="auto">
              <a:xfrm>
                <a:off x="6198" y="2225"/>
                <a:ext cx="24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4" name="Rectangle 301">
                <a:extLst>
                  <a:ext uri="{FF2B5EF4-FFF2-40B4-BE49-F238E27FC236}">
                    <a16:creationId xmlns:a16="http://schemas.microsoft.com/office/drawing/2014/main" id="{3498A638-D24B-9948-D95E-238AD0037BBD}"/>
                  </a:ext>
                </a:extLst>
              </p:cNvPr>
              <p:cNvSpPr>
                <a:spLocks noChangeArrowheads="1"/>
              </p:cNvSpPr>
              <p:nvPr/>
            </p:nvSpPr>
            <p:spPr bwMode="auto">
              <a:xfrm>
                <a:off x="6353" y="2225"/>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5" name="Rectangle 302">
                <a:extLst>
                  <a:ext uri="{FF2B5EF4-FFF2-40B4-BE49-F238E27FC236}">
                    <a16:creationId xmlns:a16="http://schemas.microsoft.com/office/drawing/2014/main" id="{FC343BAE-D0A1-E616-6E31-DB83480F75E9}"/>
                  </a:ext>
                </a:extLst>
              </p:cNvPr>
              <p:cNvSpPr>
                <a:spLocks noChangeArrowheads="1"/>
              </p:cNvSpPr>
              <p:nvPr/>
            </p:nvSpPr>
            <p:spPr bwMode="auto">
              <a:xfrm>
                <a:off x="7084" y="2225"/>
                <a:ext cx="602"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67,724.56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6" name="Rectangle 303">
                <a:extLst>
                  <a:ext uri="{FF2B5EF4-FFF2-40B4-BE49-F238E27FC236}">
                    <a16:creationId xmlns:a16="http://schemas.microsoft.com/office/drawing/2014/main" id="{7D69951A-E5E7-0CCC-28EE-1D093D9F2A91}"/>
                  </a:ext>
                </a:extLst>
              </p:cNvPr>
              <p:cNvSpPr>
                <a:spLocks noChangeArrowheads="1"/>
              </p:cNvSpPr>
              <p:nvPr/>
            </p:nvSpPr>
            <p:spPr bwMode="auto">
              <a:xfrm>
                <a:off x="6881" y="2225"/>
                <a:ext cx="31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7" name="Rectangle 304">
                <a:extLst>
                  <a:ext uri="{FF2B5EF4-FFF2-40B4-BE49-F238E27FC236}">
                    <a16:creationId xmlns:a16="http://schemas.microsoft.com/office/drawing/2014/main" id="{6DCB6410-EFCD-10C5-A642-ED080B5E77FA}"/>
                  </a:ext>
                </a:extLst>
              </p:cNvPr>
              <p:cNvSpPr>
                <a:spLocks noChangeArrowheads="1"/>
              </p:cNvSpPr>
              <p:nvPr/>
            </p:nvSpPr>
            <p:spPr bwMode="auto">
              <a:xfrm>
                <a:off x="7084" y="2225"/>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8" name="Rectangle 305">
                <a:extLst>
                  <a:ext uri="{FF2B5EF4-FFF2-40B4-BE49-F238E27FC236}">
                    <a16:creationId xmlns:a16="http://schemas.microsoft.com/office/drawing/2014/main" id="{2151EFE8-6A93-AF30-A08C-34B68BCF6AB4}"/>
                  </a:ext>
                </a:extLst>
              </p:cNvPr>
              <p:cNvSpPr>
                <a:spLocks noChangeArrowheads="1"/>
              </p:cNvSpPr>
              <p:nvPr/>
            </p:nvSpPr>
            <p:spPr bwMode="auto">
              <a:xfrm>
                <a:off x="91" y="2388"/>
                <a:ext cx="813"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SANTA ELENA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9" name="Rectangle 306">
                <a:extLst>
                  <a:ext uri="{FF2B5EF4-FFF2-40B4-BE49-F238E27FC236}">
                    <a16:creationId xmlns:a16="http://schemas.microsoft.com/office/drawing/2014/main" id="{5799DC76-8414-9A22-4760-B1840927A7BF}"/>
                  </a:ext>
                </a:extLst>
              </p:cNvPr>
              <p:cNvSpPr>
                <a:spLocks noChangeArrowheads="1"/>
              </p:cNvSpPr>
              <p:nvPr/>
            </p:nvSpPr>
            <p:spPr bwMode="auto">
              <a:xfrm>
                <a:off x="1262" y="2388"/>
                <a:ext cx="36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65.00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0" name="Rectangle 307">
                <a:extLst>
                  <a:ext uri="{FF2B5EF4-FFF2-40B4-BE49-F238E27FC236}">
                    <a16:creationId xmlns:a16="http://schemas.microsoft.com/office/drawing/2014/main" id="{08FDC7CB-7085-CCF2-BEF2-60BCFEDE8895}"/>
                  </a:ext>
                </a:extLst>
              </p:cNvPr>
              <p:cNvSpPr>
                <a:spLocks noChangeArrowheads="1"/>
              </p:cNvSpPr>
              <p:nvPr/>
            </p:nvSpPr>
            <p:spPr bwMode="auto">
              <a:xfrm>
                <a:off x="1002" y="2388"/>
                <a:ext cx="36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1" name="Rectangle 308">
                <a:extLst>
                  <a:ext uri="{FF2B5EF4-FFF2-40B4-BE49-F238E27FC236}">
                    <a16:creationId xmlns:a16="http://schemas.microsoft.com/office/drawing/2014/main" id="{5ED90074-A178-43B7-D810-02B58FFE700F}"/>
                  </a:ext>
                </a:extLst>
              </p:cNvPr>
              <p:cNvSpPr>
                <a:spLocks noChangeArrowheads="1"/>
              </p:cNvSpPr>
              <p:nvPr/>
            </p:nvSpPr>
            <p:spPr bwMode="auto">
              <a:xfrm>
                <a:off x="1254" y="238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2" name="Rectangle 309">
                <a:extLst>
                  <a:ext uri="{FF2B5EF4-FFF2-40B4-BE49-F238E27FC236}">
                    <a16:creationId xmlns:a16="http://schemas.microsoft.com/office/drawing/2014/main" id="{7618BC79-F9B0-0BAD-1BDA-9A8F2E0BDAAC}"/>
                  </a:ext>
                </a:extLst>
              </p:cNvPr>
              <p:cNvSpPr>
                <a:spLocks noChangeArrowheads="1"/>
              </p:cNvSpPr>
              <p:nvPr/>
            </p:nvSpPr>
            <p:spPr bwMode="auto">
              <a:xfrm>
                <a:off x="2019" y="2388"/>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3" name="Rectangle 310">
                <a:extLst>
                  <a:ext uri="{FF2B5EF4-FFF2-40B4-BE49-F238E27FC236}">
                    <a16:creationId xmlns:a16="http://schemas.microsoft.com/office/drawing/2014/main" id="{A752D6B5-2DDE-1450-8C4B-2F6B699319BD}"/>
                  </a:ext>
                </a:extLst>
              </p:cNvPr>
              <p:cNvSpPr>
                <a:spLocks noChangeArrowheads="1"/>
              </p:cNvSpPr>
              <p:nvPr/>
            </p:nvSpPr>
            <p:spPr bwMode="auto">
              <a:xfrm>
                <a:off x="1645" y="2388"/>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4" name="Rectangle 311">
                <a:extLst>
                  <a:ext uri="{FF2B5EF4-FFF2-40B4-BE49-F238E27FC236}">
                    <a16:creationId xmlns:a16="http://schemas.microsoft.com/office/drawing/2014/main" id="{48129EF2-DE52-88DB-0941-ED0467F6488A}"/>
                  </a:ext>
                </a:extLst>
              </p:cNvPr>
              <p:cNvSpPr>
                <a:spLocks noChangeArrowheads="1"/>
              </p:cNvSpPr>
              <p:nvPr/>
            </p:nvSpPr>
            <p:spPr bwMode="auto">
              <a:xfrm>
                <a:off x="2019" y="238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5" name="Rectangle 312">
                <a:extLst>
                  <a:ext uri="{FF2B5EF4-FFF2-40B4-BE49-F238E27FC236}">
                    <a16:creationId xmlns:a16="http://schemas.microsoft.com/office/drawing/2014/main" id="{A5E49E71-1D1D-7C84-DB45-1D520806DF9D}"/>
                  </a:ext>
                </a:extLst>
              </p:cNvPr>
              <p:cNvSpPr>
                <a:spLocks noChangeArrowheads="1"/>
              </p:cNvSpPr>
              <p:nvPr/>
            </p:nvSpPr>
            <p:spPr bwMode="auto">
              <a:xfrm>
                <a:off x="3067" y="2388"/>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1,263.03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6" name="Rectangle 313">
                <a:extLst>
                  <a:ext uri="{FF2B5EF4-FFF2-40B4-BE49-F238E27FC236}">
                    <a16:creationId xmlns:a16="http://schemas.microsoft.com/office/drawing/2014/main" id="{5C0356BC-2206-24A4-4461-ED60AB247265}"/>
                  </a:ext>
                </a:extLst>
              </p:cNvPr>
              <p:cNvSpPr>
                <a:spLocks noChangeArrowheads="1"/>
              </p:cNvSpPr>
              <p:nvPr/>
            </p:nvSpPr>
            <p:spPr bwMode="auto">
              <a:xfrm>
                <a:off x="2954" y="2388"/>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7" name="Rectangle 314">
                <a:extLst>
                  <a:ext uri="{FF2B5EF4-FFF2-40B4-BE49-F238E27FC236}">
                    <a16:creationId xmlns:a16="http://schemas.microsoft.com/office/drawing/2014/main" id="{A4504CB8-0D6E-8CA0-70E4-1ECCDE47C82D}"/>
                  </a:ext>
                </a:extLst>
              </p:cNvPr>
              <p:cNvSpPr>
                <a:spLocks noChangeArrowheads="1"/>
              </p:cNvSpPr>
              <p:nvPr/>
            </p:nvSpPr>
            <p:spPr bwMode="auto">
              <a:xfrm>
                <a:off x="3059" y="238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8" name="Rectangle 315">
                <a:extLst>
                  <a:ext uri="{FF2B5EF4-FFF2-40B4-BE49-F238E27FC236}">
                    <a16:creationId xmlns:a16="http://schemas.microsoft.com/office/drawing/2014/main" id="{B01E9E14-BC36-BF63-A5E5-6B2E822B1405}"/>
                  </a:ext>
                </a:extLst>
              </p:cNvPr>
              <p:cNvSpPr>
                <a:spLocks noChangeArrowheads="1"/>
              </p:cNvSpPr>
              <p:nvPr/>
            </p:nvSpPr>
            <p:spPr bwMode="auto">
              <a:xfrm>
                <a:off x="3970" y="2388"/>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9" name="Rectangle 316">
                <a:extLst>
                  <a:ext uri="{FF2B5EF4-FFF2-40B4-BE49-F238E27FC236}">
                    <a16:creationId xmlns:a16="http://schemas.microsoft.com/office/drawing/2014/main" id="{ABF059D9-CBBE-B3C9-F533-71DC2E9F6E40}"/>
                  </a:ext>
                </a:extLst>
              </p:cNvPr>
              <p:cNvSpPr>
                <a:spLocks noChangeArrowheads="1"/>
              </p:cNvSpPr>
              <p:nvPr/>
            </p:nvSpPr>
            <p:spPr bwMode="auto">
              <a:xfrm>
                <a:off x="3596" y="2388"/>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0" name="Rectangle 317">
                <a:extLst>
                  <a:ext uri="{FF2B5EF4-FFF2-40B4-BE49-F238E27FC236}">
                    <a16:creationId xmlns:a16="http://schemas.microsoft.com/office/drawing/2014/main" id="{F186E740-C96B-60C5-D7B4-E26FDD616208}"/>
                  </a:ext>
                </a:extLst>
              </p:cNvPr>
              <p:cNvSpPr>
                <a:spLocks noChangeArrowheads="1"/>
              </p:cNvSpPr>
              <p:nvPr/>
            </p:nvSpPr>
            <p:spPr bwMode="auto">
              <a:xfrm>
                <a:off x="3970" y="238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1" name="Rectangle 318">
                <a:extLst>
                  <a:ext uri="{FF2B5EF4-FFF2-40B4-BE49-F238E27FC236}">
                    <a16:creationId xmlns:a16="http://schemas.microsoft.com/office/drawing/2014/main" id="{6E303627-BBF5-0504-FC03-77EB759B8B1A}"/>
                  </a:ext>
                </a:extLst>
              </p:cNvPr>
              <p:cNvSpPr>
                <a:spLocks noChangeArrowheads="1"/>
              </p:cNvSpPr>
              <p:nvPr/>
            </p:nvSpPr>
            <p:spPr bwMode="auto">
              <a:xfrm>
                <a:off x="4621" y="2388"/>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2" name="Rectangle 319">
                <a:extLst>
                  <a:ext uri="{FF2B5EF4-FFF2-40B4-BE49-F238E27FC236}">
                    <a16:creationId xmlns:a16="http://schemas.microsoft.com/office/drawing/2014/main" id="{0B2CC844-5DBA-BC12-6F5E-40FA51F2AF26}"/>
                  </a:ext>
                </a:extLst>
              </p:cNvPr>
              <p:cNvSpPr>
                <a:spLocks noChangeArrowheads="1"/>
              </p:cNvSpPr>
              <p:nvPr/>
            </p:nvSpPr>
            <p:spPr bwMode="auto">
              <a:xfrm>
                <a:off x="4247" y="2388"/>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3" name="Rectangle 320">
                <a:extLst>
                  <a:ext uri="{FF2B5EF4-FFF2-40B4-BE49-F238E27FC236}">
                    <a16:creationId xmlns:a16="http://schemas.microsoft.com/office/drawing/2014/main" id="{298531F2-F83C-54CE-D1AF-60AB360A0ABB}"/>
                  </a:ext>
                </a:extLst>
              </p:cNvPr>
              <p:cNvSpPr>
                <a:spLocks noChangeArrowheads="1"/>
              </p:cNvSpPr>
              <p:nvPr/>
            </p:nvSpPr>
            <p:spPr bwMode="auto">
              <a:xfrm>
                <a:off x="4621" y="238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4" name="Rectangle 321">
                <a:extLst>
                  <a:ext uri="{FF2B5EF4-FFF2-40B4-BE49-F238E27FC236}">
                    <a16:creationId xmlns:a16="http://schemas.microsoft.com/office/drawing/2014/main" id="{4DAEFAAD-A070-39B1-3470-ED78052FA23B}"/>
                  </a:ext>
                </a:extLst>
              </p:cNvPr>
              <p:cNvSpPr>
                <a:spLocks noChangeArrowheads="1"/>
              </p:cNvSpPr>
              <p:nvPr/>
            </p:nvSpPr>
            <p:spPr bwMode="auto">
              <a:xfrm>
                <a:off x="5271" y="2388"/>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5" name="Rectangle 322">
                <a:extLst>
                  <a:ext uri="{FF2B5EF4-FFF2-40B4-BE49-F238E27FC236}">
                    <a16:creationId xmlns:a16="http://schemas.microsoft.com/office/drawing/2014/main" id="{E913D862-7054-901B-9320-B7062FC67255}"/>
                  </a:ext>
                </a:extLst>
              </p:cNvPr>
              <p:cNvSpPr>
                <a:spLocks noChangeArrowheads="1"/>
              </p:cNvSpPr>
              <p:nvPr/>
            </p:nvSpPr>
            <p:spPr bwMode="auto">
              <a:xfrm>
                <a:off x="4897" y="2388"/>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6" name="Rectangle 323">
                <a:extLst>
                  <a:ext uri="{FF2B5EF4-FFF2-40B4-BE49-F238E27FC236}">
                    <a16:creationId xmlns:a16="http://schemas.microsoft.com/office/drawing/2014/main" id="{0C45CD79-A492-496B-7762-35C0C609FF11}"/>
                  </a:ext>
                </a:extLst>
              </p:cNvPr>
              <p:cNvSpPr>
                <a:spLocks noChangeArrowheads="1"/>
              </p:cNvSpPr>
              <p:nvPr/>
            </p:nvSpPr>
            <p:spPr bwMode="auto">
              <a:xfrm>
                <a:off x="5271" y="238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7" name="Rectangle 324">
                <a:extLst>
                  <a:ext uri="{FF2B5EF4-FFF2-40B4-BE49-F238E27FC236}">
                    <a16:creationId xmlns:a16="http://schemas.microsoft.com/office/drawing/2014/main" id="{F813C092-9B9D-B9E4-50DE-C51334920EA7}"/>
                  </a:ext>
                </a:extLst>
              </p:cNvPr>
              <p:cNvSpPr>
                <a:spLocks noChangeArrowheads="1"/>
              </p:cNvSpPr>
              <p:nvPr/>
            </p:nvSpPr>
            <p:spPr bwMode="auto">
              <a:xfrm>
                <a:off x="5759" y="2388"/>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266.62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8" name="Rectangle 325">
                <a:extLst>
                  <a:ext uri="{FF2B5EF4-FFF2-40B4-BE49-F238E27FC236}">
                    <a16:creationId xmlns:a16="http://schemas.microsoft.com/office/drawing/2014/main" id="{4FA42F66-E483-54AE-E75E-9234B6CF1F0B}"/>
                  </a:ext>
                </a:extLst>
              </p:cNvPr>
              <p:cNvSpPr>
                <a:spLocks noChangeArrowheads="1"/>
              </p:cNvSpPr>
              <p:nvPr/>
            </p:nvSpPr>
            <p:spPr bwMode="auto">
              <a:xfrm>
                <a:off x="5556" y="2388"/>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9" name="Rectangle 326">
                <a:extLst>
                  <a:ext uri="{FF2B5EF4-FFF2-40B4-BE49-F238E27FC236}">
                    <a16:creationId xmlns:a16="http://schemas.microsoft.com/office/drawing/2014/main" id="{5DA3A6B4-1F5E-C957-1B58-E02129CD8FA8}"/>
                  </a:ext>
                </a:extLst>
              </p:cNvPr>
              <p:cNvSpPr>
                <a:spLocks noChangeArrowheads="1"/>
              </p:cNvSpPr>
              <p:nvPr/>
            </p:nvSpPr>
            <p:spPr bwMode="auto">
              <a:xfrm>
                <a:off x="5759" y="238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0" name="Rectangle 327">
                <a:extLst>
                  <a:ext uri="{FF2B5EF4-FFF2-40B4-BE49-F238E27FC236}">
                    <a16:creationId xmlns:a16="http://schemas.microsoft.com/office/drawing/2014/main" id="{FBCD4DA2-19EF-74C8-AB64-6515AFF26F4F}"/>
                  </a:ext>
                </a:extLst>
              </p:cNvPr>
              <p:cNvSpPr>
                <a:spLocks noChangeArrowheads="1"/>
              </p:cNvSpPr>
              <p:nvPr/>
            </p:nvSpPr>
            <p:spPr bwMode="auto">
              <a:xfrm>
                <a:off x="6353" y="2388"/>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1,160.00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1" name="Rectangle 328">
                <a:extLst>
                  <a:ext uri="{FF2B5EF4-FFF2-40B4-BE49-F238E27FC236}">
                    <a16:creationId xmlns:a16="http://schemas.microsoft.com/office/drawing/2014/main" id="{B964599A-D346-FCDA-E0CC-93D474F24D1C}"/>
                  </a:ext>
                </a:extLst>
              </p:cNvPr>
              <p:cNvSpPr>
                <a:spLocks noChangeArrowheads="1"/>
              </p:cNvSpPr>
              <p:nvPr/>
            </p:nvSpPr>
            <p:spPr bwMode="auto">
              <a:xfrm>
                <a:off x="6198" y="2388"/>
                <a:ext cx="24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2" name="Rectangle 329">
                <a:extLst>
                  <a:ext uri="{FF2B5EF4-FFF2-40B4-BE49-F238E27FC236}">
                    <a16:creationId xmlns:a16="http://schemas.microsoft.com/office/drawing/2014/main" id="{7A2864BC-AAD7-7D37-08B9-CE1E843467B0}"/>
                  </a:ext>
                </a:extLst>
              </p:cNvPr>
              <p:cNvSpPr>
                <a:spLocks noChangeArrowheads="1"/>
              </p:cNvSpPr>
              <p:nvPr/>
            </p:nvSpPr>
            <p:spPr bwMode="auto">
              <a:xfrm>
                <a:off x="6353" y="238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3" name="Rectangle 330">
                <a:extLst>
                  <a:ext uri="{FF2B5EF4-FFF2-40B4-BE49-F238E27FC236}">
                    <a16:creationId xmlns:a16="http://schemas.microsoft.com/office/drawing/2014/main" id="{A7EAE17C-D32A-1AD0-2169-D5890C148F50}"/>
                  </a:ext>
                </a:extLst>
              </p:cNvPr>
              <p:cNvSpPr>
                <a:spLocks noChangeArrowheads="1"/>
              </p:cNvSpPr>
              <p:nvPr/>
            </p:nvSpPr>
            <p:spPr bwMode="auto">
              <a:xfrm>
                <a:off x="7141" y="2388"/>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2,754.65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4" name="Rectangle 331">
                <a:extLst>
                  <a:ext uri="{FF2B5EF4-FFF2-40B4-BE49-F238E27FC236}">
                    <a16:creationId xmlns:a16="http://schemas.microsoft.com/office/drawing/2014/main" id="{A5AFC1B8-BC12-6946-8541-F589A14BA959}"/>
                  </a:ext>
                </a:extLst>
              </p:cNvPr>
              <p:cNvSpPr>
                <a:spLocks noChangeArrowheads="1"/>
              </p:cNvSpPr>
              <p:nvPr/>
            </p:nvSpPr>
            <p:spPr bwMode="auto">
              <a:xfrm>
                <a:off x="6889" y="2388"/>
                <a:ext cx="37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5" name="Rectangle 332">
                <a:extLst>
                  <a:ext uri="{FF2B5EF4-FFF2-40B4-BE49-F238E27FC236}">
                    <a16:creationId xmlns:a16="http://schemas.microsoft.com/office/drawing/2014/main" id="{04C131A4-F5B0-1C49-2C8E-18D934A3BC8F}"/>
                  </a:ext>
                </a:extLst>
              </p:cNvPr>
              <p:cNvSpPr>
                <a:spLocks noChangeArrowheads="1"/>
              </p:cNvSpPr>
              <p:nvPr/>
            </p:nvSpPr>
            <p:spPr bwMode="auto">
              <a:xfrm>
                <a:off x="7141" y="2388"/>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6" name="Rectangle 333">
                <a:extLst>
                  <a:ext uri="{FF2B5EF4-FFF2-40B4-BE49-F238E27FC236}">
                    <a16:creationId xmlns:a16="http://schemas.microsoft.com/office/drawing/2014/main" id="{A5B45995-CBE4-0697-A557-C8FA5F43F3E5}"/>
                  </a:ext>
                </a:extLst>
              </p:cNvPr>
              <p:cNvSpPr>
                <a:spLocks noChangeArrowheads="1"/>
              </p:cNvSpPr>
              <p:nvPr/>
            </p:nvSpPr>
            <p:spPr bwMode="auto">
              <a:xfrm>
                <a:off x="91" y="2551"/>
                <a:ext cx="62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SUCUMBÍOS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67" name="Rectangle 334">
                <a:extLst>
                  <a:ext uri="{FF2B5EF4-FFF2-40B4-BE49-F238E27FC236}">
                    <a16:creationId xmlns:a16="http://schemas.microsoft.com/office/drawing/2014/main" id="{8C44B67A-19A6-5E4F-D50C-EEB6E98815E1}"/>
                  </a:ext>
                </a:extLst>
              </p:cNvPr>
              <p:cNvSpPr>
                <a:spLocks noChangeArrowheads="1"/>
              </p:cNvSpPr>
              <p:nvPr/>
            </p:nvSpPr>
            <p:spPr bwMode="auto">
              <a:xfrm>
                <a:off x="1368" y="255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8" name="Rectangle 335">
                <a:extLst>
                  <a:ext uri="{FF2B5EF4-FFF2-40B4-BE49-F238E27FC236}">
                    <a16:creationId xmlns:a16="http://schemas.microsoft.com/office/drawing/2014/main" id="{4795369A-1668-4DFF-7F43-5BA3F10C5177}"/>
                  </a:ext>
                </a:extLst>
              </p:cNvPr>
              <p:cNvSpPr>
                <a:spLocks noChangeArrowheads="1"/>
              </p:cNvSpPr>
              <p:nvPr/>
            </p:nvSpPr>
            <p:spPr bwMode="auto">
              <a:xfrm>
                <a:off x="994" y="2551"/>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9" name="Rectangle 336">
                <a:extLst>
                  <a:ext uri="{FF2B5EF4-FFF2-40B4-BE49-F238E27FC236}">
                    <a16:creationId xmlns:a16="http://schemas.microsoft.com/office/drawing/2014/main" id="{0A38CC5D-91F9-DF47-99A7-79281C811C6F}"/>
                  </a:ext>
                </a:extLst>
              </p:cNvPr>
              <p:cNvSpPr>
                <a:spLocks noChangeArrowheads="1"/>
              </p:cNvSpPr>
              <p:nvPr/>
            </p:nvSpPr>
            <p:spPr bwMode="auto">
              <a:xfrm>
                <a:off x="1368" y="255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0" name="Rectangle 337">
                <a:extLst>
                  <a:ext uri="{FF2B5EF4-FFF2-40B4-BE49-F238E27FC236}">
                    <a16:creationId xmlns:a16="http://schemas.microsoft.com/office/drawing/2014/main" id="{1FC78549-F420-5BAF-4B72-FFF054C89F02}"/>
                  </a:ext>
                </a:extLst>
              </p:cNvPr>
              <p:cNvSpPr>
                <a:spLocks noChangeArrowheads="1"/>
              </p:cNvSpPr>
              <p:nvPr/>
            </p:nvSpPr>
            <p:spPr bwMode="auto">
              <a:xfrm>
                <a:off x="2019" y="255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1" name="Rectangle 338">
                <a:extLst>
                  <a:ext uri="{FF2B5EF4-FFF2-40B4-BE49-F238E27FC236}">
                    <a16:creationId xmlns:a16="http://schemas.microsoft.com/office/drawing/2014/main" id="{8C308A9F-6DDC-BE82-141E-2DFBCA9C21E9}"/>
                  </a:ext>
                </a:extLst>
              </p:cNvPr>
              <p:cNvSpPr>
                <a:spLocks noChangeArrowheads="1"/>
              </p:cNvSpPr>
              <p:nvPr/>
            </p:nvSpPr>
            <p:spPr bwMode="auto">
              <a:xfrm>
                <a:off x="1645" y="2551"/>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2" name="Rectangle 339">
                <a:extLst>
                  <a:ext uri="{FF2B5EF4-FFF2-40B4-BE49-F238E27FC236}">
                    <a16:creationId xmlns:a16="http://schemas.microsoft.com/office/drawing/2014/main" id="{BE5B9283-EB1F-B630-4A28-27DC655A7E6F}"/>
                  </a:ext>
                </a:extLst>
              </p:cNvPr>
              <p:cNvSpPr>
                <a:spLocks noChangeArrowheads="1"/>
              </p:cNvSpPr>
              <p:nvPr/>
            </p:nvSpPr>
            <p:spPr bwMode="auto">
              <a:xfrm>
                <a:off x="2019" y="255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3" name="Rectangle 340">
                <a:extLst>
                  <a:ext uri="{FF2B5EF4-FFF2-40B4-BE49-F238E27FC236}">
                    <a16:creationId xmlns:a16="http://schemas.microsoft.com/office/drawing/2014/main" id="{BDDC2230-9E71-6093-C119-BDE351356795}"/>
                  </a:ext>
                </a:extLst>
              </p:cNvPr>
              <p:cNvSpPr>
                <a:spLocks noChangeArrowheads="1"/>
              </p:cNvSpPr>
              <p:nvPr/>
            </p:nvSpPr>
            <p:spPr bwMode="auto">
              <a:xfrm>
                <a:off x="2669" y="255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4" name="Rectangle 341">
                <a:extLst>
                  <a:ext uri="{FF2B5EF4-FFF2-40B4-BE49-F238E27FC236}">
                    <a16:creationId xmlns:a16="http://schemas.microsoft.com/office/drawing/2014/main" id="{6FDF7C29-805F-346F-43F9-304EF4DBFE9F}"/>
                  </a:ext>
                </a:extLst>
              </p:cNvPr>
              <p:cNvSpPr>
                <a:spLocks noChangeArrowheads="1"/>
              </p:cNvSpPr>
              <p:nvPr/>
            </p:nvSpPr>
            <p:spPr bwMode="auto">
              <a:xfrm>
                <a:off x="2295" y="2551"/>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5" name="Rectangle 342">
                <a:extLst>
                  <a:ext uri="{FF2B5EF4-FFF2-40B4-BE49-F238E27FC236}">
                    <a16:creationId xmlns:a16="http://schemas.microsoft.com/office/drawing/2014/main" id="{AD026B05-AE5A-7B57-B398-D20B7C93091C}"/>
                  </a:ext>
                </a:extLst>
              </p:cNvPr>
              <p:cNvSpPr>
                <a:spLocks noChangeArrowheads="1"/>
              </p:cNvSpPr>
              <p:nvPr/>
            </p:nvSpPr>
            <p:spPr bwMode="auto">
              <a:xfrm>
                <a:off x="2669" y="255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6" name="Rectangle 343">
                <a:extLst>
                  <a:ext uri="{FF2B5EF4-FFF2-40B4-BE49-F238E27FC236}">
                    <a16:creationId xmlns:a16="http://schemas.microsoft.com/office/drawing/2014/main" id="{005CF70E-28FD-7C25-C193-485C965F1673}"/>
                  </a:ext>
                </a:extLst>
              </p:cNvPr>
              <p:cNvSpPr>
                <a:spLocks noChangeArrowheads="1"/>
              </p:cNvSpPr>
              <p:nvPr/>
            </p:nvSpPr>
            <p:spPr bwMode="auto">
              <a:xfrm>
                <a:off x="3320" y="255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7" name="Rectangle 344">
                <a:extLst>
                  <a:ext uri="{FF2B5EF4-FFF2-40B4-BE49-F238E27FC236}">
                    <a16:creationId xmlns:a16="http://schemas.microsoft.com/office/drawing/2014/main" id="{0A18E598-F67F-45FA-B7AE-C1731EB650BC}"/>
                  </a:ext>
                </a:extLst>
              </p:cNvPr>
              <p:cNvSpPr>
                <a:spLocks noChangeArrowheads="1"/>
              </p:cNvSpPr>
              <p:nvPr/>
            </p:nvSpPr>
            <p:spPr bwMode="auto">
              <a:xfrm>
                <a:off x="2946" y="2551"/>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8" name="Rectangle 345">
                <a:extLst>
                  <a:ext uri="{FF2B5EF4-FFF2-40B4-BE49-F238E27FC236}">
                    <a16:creationId xmlns:a16="http://schemas.microsoft.com/office/drawing/2014/main" id="{56176FCC-05D1-0EAF-F655-F671488FD313}"/>
                  </a:ext>
                </a:extLst>
              </p:cNvPr>
              <p:cNvSpPr>
                <a:spLocks noChangeArrowheads="1"/>
              </p:cNvSpPr>
              <p:nvPr/>
            </p:nvSpPr>
            <p:spPr bwMode="auto">
              <a:xfrm>
                <a:off x="3320" y="255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9" name="Rectangle 346">
                <a:extLst>
                  <a:ext uri="{FF2B5EF4-FFF2-40B4-BE49-F238E27FC236}">
                    <a16:creationId xmlns:a16="http://schemas.microsoft.com/office/drawing/2014/main" id="{17C764FC-8919-33A5-9A4D-7AFE01118811}"/>
                  </a:ext>
                </a:extLst>
              </p:cNvPr>
              <p:cNvSpPr>
                <a:spLocks noChangeArrowheads="1"/>
              </p:cNvSpPr>
              <p:nvPr/>
            </p:nvSpPr>
            <p:spPr bwMode="auto">
              <a:xfrm>
                <a:off x="3807" y="2551"/>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448.00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0" name="Rectangle 347">
                <a:extLst>
                  <a:ext uri="{FF2B5EF4-FFF2-40B4-BE49-F238E27FC236}">
                    <a16:creationId xmlns:a16="http://schemas.microsoft.com/office/drawing/2014/main" id="{EA156DA2-C87B-AF56-03BC-4359E6A3C984}"/>
                  </a:ext>
                </a:extLst>
              </p:cNvPr>
              <p:cNvSpPr>
                <a:spLocks noChangeArrowheads="1"/>
              </p:cNvSpPr>
              <p:nvPr/>
            </p:nvSpPr>
            <p:spPr bwMode="auto">
              <a:xfrm>
                <a:off x="3604" y="2551"/>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1" name="Rectangle 348">
                <a:extLst>
                  <a:ext uri="{FF2B5EF4-FFF2-40B4-BE49-F238E27FC236}">
                    <a16:creationId xmlns:a16="http://schemas.microsoft.com/office/drawing/2014/main" id="{F333D678-0F54-5B2B-D543-B206B39D1356}"/>
                  </a:ext>
                </a:extLst>
              </p:cNvPr>
              <p:cNvSpPr>
                <a:spLocks noChangeArrowheads="1"/>
              </p:cNvSpPr>
              <p:nvPr/>
            </p:nvSpPr>
            <p:spPr bwMode="auto">
              <a:xfrm>
                <a:off x="3807" y="255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2" name="Rectangle 349">
                <a:extLst>
                  <a:ext uri="{FF2B5EF4-FFF2-40B4-BE49-F238E27FC236}">
                    <a16:creationId xmlns:a16="http://schemas.microsoft.com/office/drawing/2014/main" id="{576CD701-8021-20C1-3B2C-393E802B9C00}"/>
                  </a:ext>
                </a:extLst>
              </p:cNvPr>
              <p:cNvSpPr>
                <a:spLocks noChangeArrowheads="1"/>
              </p:cNvSpPr>
              <p:nvPr/>
            </p:nvSpPr>
            <p:spPr bwMode="auto">
              <a:xfrm>
                <a:off x="5019" y="2551"/>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1,332.45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3" name="Rectangle 350">
                <a:extLst>
                  <a:ext uri="{FF2B5EF4-FFF2-40B4-BE49-F238E27FC236}">
                    <a16:creationId xmlns:a16="http://schemas.microsoft.com/office/drawing/2014/main" id="{79D42C11-DBB9-FDF0-7D95-D55A339F233D}"/>
                  </a:ext>
                </a:extLst>
              </p:cNvPr>
              <p:cNvSpPr>
                <a:spLocks noChangeArrowheads="1"/>
              </p:cNvSpPr>
              <p:nvPr/>
            </p:nvSpPr>
            <p:spPr bwMode="auto">
              <a:xfrm>
                <a:off x="4905" y="2551"/>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4" name="Rectangle 351">
                <a:extLst>
                  <a:ext uri="{FF2B5EF4-FFF2-40B4-BE49-F238E27FC236}">
                    <a16:creationId xmlns:a16="http://schemas.microsoft.com/office/drawing/2014/main" id="{F858055A-E554-7FBF-6519-754F43A57F75}"/>
                  </a:ext>
                </a:extLst>
              </p:cNvPr>
              <p:cNvSpPr>
                <a:spLocks noChangeArrowheads="1"/>
              </p:cNvSpPr>
              <p:nvPr/>
            </p:nvSpPr>
            <p:spPr bwMode="auto">
              <a:xfrm>
                <a:off x="5011" y="255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5" name="Rectangle 352">
                <a:extLst>
                  <a:ext uri="{FF2B5EF4-FFF2-40B4-BE49-F238E27FC236}">
                    <a16:creationId xmlns:a16="http://schemas.microsoft.com/office/drawing/2014/main" id="{E918D1DD-EF5F-85B4-BB1E-FBA6AA47E91A}"/>
                  </a:ext>
                </a:extLst>
              </p:cNvPr>
              <p:cNvSpPr>
                <a:spLocks noChangeArrowheads="1"/>
              </p:cNvSpPr>
              <p:nvPr/>
            </p:nvSpPr>
            <p:spPr bwMode="auto">
              <a:xfrm>
                <a:off x="5922" y="255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6" name="Rectangle 353">
                <a:extLst>
                  <a:ext uri="{FF2B5EF4-FFF2-40B4-BE49-F238E27FC236}">
                    <a16:creationId xmlns:a16="http://schemas.microsoft.com/office/drawing/2014/main" id="{1473AB24-DDCA-BCEF-6207-0D381D769529}"/>
                  </a:ext>
                </a:extLst>
              </p:cNvPr>
              <p:cNvSpPr>
                <a:spLocks noChangeArrowheads="1"/>
              </p:cNvSpPr>
              <p:nvPr/>
            </p:nvSpPr>
            <p:spPr bwMode="auto">
              <a:xfrm>
                <a:off x="5548" y="2551"/>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7" name="Rectangle 354">
                <a:extLst>
                  <a:ext uri="{FF2B5EF4-FFF2-40B4-BE49-F238E27FC236}">
                    <a16:creationId xmlns:a16="http://schemas.microsoft.com/office/drawing/2014/main" id="{59338E2C-AA7C-29B3-E36A-2717EBADDA48}"/>
                  </a:ext>
                </a:extLst>
              </p:cNvPr>
              <p:cNvSpPr>
                <a:spLocks noChangeArrowheads="1"/>
              </p:cNvSpPr>
              <p:nvPr/>
            </p:nvSpPr>
            <p:spPr bwMode="auto">
              <a:xfrm>
                <a:off x="5922" y="255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8" name="Rectangle 355">
                <a:extLst>
                  <a:ext uri="{FF2B5EF4-FFF2-40B4-BE49-F238E27FC236}">
                    <a16:creationId xmlns:a16="http://schemas.microsoft.com/office/drawing/2014/main" id="{813E2446-4026-B342-7C31-06830D4346F5}"/>
                  </a:ext>
                </a:extLst>
              </p:cNvPr>
              <p:cNvSpPr>
                <a:spLocks noChangeArrowheads="1"/>
              </p:cNvSpPr>
              <p:nvPr/>
            </p:nvSpPr>
            <p:spPr bwMode="auto">
              <a:xfrm>
                <a:off x="6442" y="2551"/>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225.00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9" name="Rectangle 356">
                <a:extLst>
                  <a:ext uri="{FF2B5EF4-FFF2-40B4-BE49-F238E27FC236}">
                    <a16:creationId xmlns:a16="http://schemas.microsoft.com/office/drawing/2014/main" id="{5B2BBDD0-C1B5-4EBF-E53A-3B4D8C97C8D9}"/>
                  </a:ext>
                </a:extLst>
              </p:cNvPr>
              <p:cNvSpPr>
                <a:spLocks noChangeArrowheads="1"/>
              </p:cNvSpPr>
              <p:nvPr/>
            </p:nvSpPr>
            <p:spPr bwMode="auto">
              <a:xfrm>
                <a:off x="6206" y="2551"/>
                <a:ext cx="333"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0" name="Rectangle 357">
                <a:extLst>
                  <a:ext uri="{FF2B5EF4-FFF2-40B4-BE49-F238E27FC236}">
                    <a16:creationId xmlns:a16="http://schemas.microsoft.com/office/drawing/2014/main" id="{6A0D2061-5E98-F682-5D82-FC964F02F166}"/>
                  </a:ext>
                </a:extLst>
              </p:cNvPr>
              <p:cNvSpPr>
                <a:spLocks noChangeArrowheads="1"/>
              </p:cNvSpPr>
              <p:nvPr/>
            </p:nvSpPr>
            <p:spPr bwMode="auto">
              <a:xfrm>
                <a:off x="6434" y="2551"/>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1" name="Rectangle 358">
                <a:extLst>
                  <a:ext uri="{FF2B5EF4-FFF2-40B4-BE49-F238E27FC236}">
                    <a16:creationId xmlns:a16="http://schemas.microsoft.com/office/drawing/2014/main" id="{671542D9-2F9C-B71D-0954-1945466DE483}"/>
                  </a:ext>
                </a:extLst>
              </p:cNvPr>
              <p:cNvSpPr>
                <a:spLocks noChangeArrowheads="1"/>
              </p:cNvSpPr>
              <p:nvPr/>
            </p:nvSpPr>
            <p:spPr bwMode="auto">
              <a:xfrm>
                <a:off x="7141" y="2551"/>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2,005.45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2" name="Rectangle 359">
                <a:extLst>
                  <a:ext uri="{FF2B5EF4-FFF2-40B4-BE49-F238E27FC236}">
                    <a16:creationId xmlns:a16="http://schemas.microsoft.com/office/drawing/2014/main" id="{7F4FCB20-B475-4EBF-DFA2-9D1F53D4A2D5}"/>
                  </a:ext>
                </a:extLst>
              </p:cNvPr>
              <p:cNvSpPr>
                <a:spLocks noChangeArrowheads="1"/>
              </p:cNvSpPr>
              <p:nvPr/>
            </p:nvSpPr>
            <p:spPr bwMode="auto">
              <a:xfrm>
                <a:off x="6889" y="2551"/>
                <a:ext cx="37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3" name="Rectangle 360">
                <a:extLst>
                  <a:ext uri="{FF2B5EF4-FFF2-40B4-BE49-F238E27FC236}">
                    <a16:creationId xmlns:a16="http://schemas.microsoft.com/office/drawing/2014/main" id="{638D8BE1-F893-59E9-D8DD-F57284B5B827}"/>
                  </a:ext>
                </a:extLst>
              </p:cNvPr>
              <p:cNvSpPr>
                <a:spLocks noChangeArrowheads="1"/>
              </p:cNvSpPr>
              <p:nvPr/>
            </p:nvSpPr>
            <p:spPr bwMode="auto">
              <a:xfrm>
                <a:off x="7141" y="255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4" name="Rectangle 361">
                <a:extLst>
                  <a:ext uri="{FF2B5EF4-FFF2-40B4-BE49-F238E27FC236}">
                    <a16:creationId xmlns:a16="http://schemas.microsoft.com/office/drawing/2014/main" id="{3FAB6217-45B1-BAE1-F39C-EEB36E4BFCCB}"/>
                  </a:ext>
                </a:extLst>
              </p:cNvPr>
              <p:cNvSpPr>
                <a:spLocks noChangeArrowheads="1"/>
              </p:cNvSpPr>
              <p:nvPr/>
            </p:nvSpPr>
            <p:spPr bwMode="auto">
              <a:xfrm>
                <a:off x="91" y="2714"/>
                <a:ext cx="87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TUNGURAHUA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5" name="Rectangle 362">
                <a:extLst>
                  <a:ext uri="{FF2B5EF4-FFF2-40B4-BE49-F238E27FC236}">
                    <a16:creationId xmlns:a16="http://schemas.microsoft.com/office/drawing/2014/main" id="{7124CB38-780D-245B-89ED-EE9ADE097D77}"/>
                  </a:ext>
                </a:extLst>
              </p:cNvPr>
              <p:cNvSpPr>
                <a:spLocks noChangeArrowheads="1"/>
              </p:cNvSpPr>
              <p:nvPr/>
            </p:nvSpPr>
            <p:spPr bwMode="auto">
              <a:xfrm>
                <a:off x="1205" y="2714"/>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326.91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6" name="Rectangle 363">
                <a:extLst>
                  <a:ext uri="{FF2B5EF4-FFF2-40B4-BE49-F238E27FC236}">
                    <a16:creationId xmlns:a16="http://schemas.microsoft.com/office/drawing/2014/main" id="{EFCDB378-9508-C4E8-2FDF-42BF75685492}"/>
                  </a:ext>
                </a:extLst>
              </p:cNvPr>
              <p:cNvSpPr>
                <a:spLocks noChangeArrowheads="1"/>
              </p:cNvSpPr>
              <p:nvPr/>
            </p:nvSpPr>
            <p:spPr bwMode="auto">
              <a:xfrm>
                <a:off x="1002" y="2714"/>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7" name="Rectangle 364">
                <a:extLst>
                  <a:ext uri="{FF2B5EF4-FFF2-40B4-BE49-F238E27FC236}">
                    <a16:creationId xmlns:a16="http://schemas.microsoft.com/office/drawing/2014/main" id="{13F2C2C5-915A-BB6B-3C1C-A49C8DA2A293}"/>
                  </a:ext>
                </a:extLst>
              </p:cNvPr>
              <p:cNvSpPr>
                <a:spLocks noChangeArrowheads="1"/>
              </p:cNvSpPr>
              <p:nvPr/>
            </p:nvSpPr>
            <p:spPr bwMode="auto">
              <a:xfrm>
                <a:off x="1205" y="271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8" name="Rectangle 365">
                <a:extLst>
                  <a:ext uri="{FF2B5EF4-FFF2-40B4-BE49-F238E27FC236}">
                    <a16:creationId xmlns:a16="http://schemas.microsoft.com/office/drawing/2014/main" id="{140031B1-0B34-6830-08AB-E4794DE2A1B9}"/>
                  </a:ext>
                </a:extLst>
              </p:cNvPr>
              <p:cNvSpPr>
                <a:spLocks noChangeArrowheads="1"/>
              </p:cNvSpPr>
              <p:nvPr/>
            </p:nvSpPr>
            <p:spPr bwMode="auto">
              <a:xfrm>
                <a:off x="1766" y="2714"/>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1,198.66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9" name="Rectangle 366">
                <a:extLst>
                  <a:ext uri="{FF2B5EF4-FFF2-40B4-BE49-F238E27FC236}">
                    <a16:creationId xmlns:a16="http://schemas.microsoft.com/office/drawing/2014/main" id="{991B84D2-0CA7-FE4C-C693-580485C97AEB}"/>
                  </a:ext>
                </a:extLst>
              </p:cNvPr>
              <p:cNvSpPr>
                <a:spLocks noChangeArrowheads="1"/>
              </p:cNvSpPr>
              <p:nvPr/>
            </p:nvSpPr>
            <p:spPr bwMode="auto">
              <a:xfrm>
                <a:off x="1653" y="2714"/>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0" name="Rectangle 367">
                <a:extLst>
                  <a:ext uri="{FF2B5EF4-FFF2-40B4-BE49-F238E27FC236}">
                    <a16:creationId xmlns:a16="http://schemas.microsoft.com/office/drawing/2014/main" id="{3D1AFDA5-F034-8CB6-C7CF-0926D26C79B6}"/>
                  </a:ext>
                </a:extLst>
              </p:cNvPr>
              <p:cNvSpPr>
                <a:spLocks noChangeArrowheads="1"/>
              </p:cNvSpPr>
              <p:nvPr/>
            </p:nvSpPr>
            <p:spPr bwMode="auto">
              <a:xfrm>
                <a:off x="1758" y="271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1" name="Rectangle 368">
                <a:extLst>
                  <a:ext uri="{FF2B5EF4-FFF2-40B4-BE49-F238E27FC236}">
                    <a16:creationId xmlns:a16="http://schemas.microsoft.com/office/drawing/2014/main" id="{5CA919BB-CC81-AC3D-91C6-3CB16512949C}"/>
                  </a:ext>
                </a:extLst>
              </p:cNvPr>
              <p:cNvSpPr>
                <a:spLocks noChangeArrowheads="1"/>
              </p:cNvSpPr>
              <p:nvPr/>
            </p:nvSpPr>
            <p:spPr bwMode="auto">
              <a:xfrm>
                <a:off x="2669" y="2714"/>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2" name="Rectangle 369">
                <a:extLst>
                  <a:ext uri="{FF2B5EF4-FFF2-40B4-BE49-F238E27FC236}">
                    <a16:creationId xmlns:a16="http://schemas.microsoft.com/office/drawing/2014/main" id="{A34AFD62-0EF7-6593-8027-0F364908E9B8}"/>
                  </a:ext>
                </a:extLst>
              </p:cNvPr>
              <p:cNvSpPr>
                <a:spLocks noChangeArrowheads="1"/>
              </p:cNvSpPr>
              <p:nvPr/>
            </p:nvSpPr>
            <p:spPr bwMode="auto">
              <a:xfrm>
                <a:off x="2295" y="2714"/>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3" name="Rectangle 370">
                <a:extLst>
                  <a:ext uri="{FF2B5EF4-FFF2-40B4-BE49-F238E27FC236}">
                    <a16:creationId xmlns:a16="http://schemas.microsoft.com/office/drawing/2014/main" id="{C521AA06-851C-7ACB-EEFF-4D643523190F}"/>
                  </a:ext>
                </a:extLst>
              </p:cNvPr>
              <p:cNvSpPr>
                <a:spLocks noChangeArrowheads="1"/>
              </p:cNvSpPr>
              <p:nvPr/>
            </p:nvSpPr>
            <p:spPr bwMode="auto">
              <a:xfrm>
                <a:off x="2669" y="271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4" name="Rectangle 371">
                <a:extLst>
                  <a:ext uri="{FF2B5EF4-FFF2-40B4-BE49-F238E27FC236}">
                    <a16:creationId xmlns:a16="http://schemas.microsoft.com/office/drawing/2014/main" id="{6B031319-A18E-EBA3-72CE-07F79C7D4559}"/>
                  </a:ext>
                </a:extLst>
              </p:cNvPr>
              <p:cNvSpPr>
                <a:spLocks noChangeArrowheads="1"/>
              </p:cNvSpPr>
              <p:nvPr/>
            </p:nvSpPr>
            <p:spPr bwMode="auto">
              <a:xfrm>
                <a:off x="3320" y="2714"/>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5" name="Rectangle 372">
                <a:extLst>
                  <a:ext uri="{FF2B5EF4-FFF2-40B4-BE49-F238E27FC236}">
                    <a16:creationId xmlns:a16="http://schemas.microsoft.com/office/drawing/2014/main" id="{77841611-5CD6-1A90-A43C-1EEAECB91162}"/>
                  </a:ext>
                </a:extLst>
              </p:cNvPr>
              <p:cNvSpPr>
                <a:spLocks noChangeArrowheads="1"/>
              </p:cNvSpPr>
              <p:nvPr/>
            </p:nvSpPr>
            <p:spPr bwMode="auto">
              <a:xfrm>
                <a:off x="2946" y="2714"/>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6" name="Rectangle 373">
                <a:extLst>
                  <a:ext uri="{FF2B5EF4-FFF2-40B4-BE49-F238E27FC236}">
                    <a16:creationId xmlns:a16="http://schemas.microsoft.com/office/drawing/2014/main" id="{68412CA1-7695-FE01-10FA-DE2A98000030}"/>
                  </a:ext>
                </a:extLst>
              </p:cNvPr>
              <p:cNvSpPr>
                <a:spLocks noChangeArrowheads="1"/>
              </p:cNvSpPr>
              <p:nvPr/>
            </p:nvSpPr>
            <p:spPr bwMode="auto">
              <a:xfrm>
                <a:off x="3320" y="271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7" name="Rectangle 374">
                <a:extLst>
                  <a:ext uri="{FF2B5EF4-FFF2-40B4-BE49-F238E27FC236}">
                    <a16:creationId xmlns:a16="http://schemas.microsoft.com/office/drawing/2014/main" id="{25AD14EC-61A1-CD4C-CB62-5B488B78791F}"/>
                  </a:ext>
                </a:extLst>
              </p:cNvPr>
              <p:cNvSpPr>
                <a:spLocks noChangeArrowheads="1"/>
              </p:cNvSpPr>
              <p:nvPr/>
            </p:nvSpPr>
            <p:spPr bwMode="auto">
              <a:xfrm>
                <a:off x="3970" y="2714"/>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8" name="Rectangle 375">
                <a:extLst>
                  <a:ext uri="{FF2B5EF4-FFF2-40B4-BE49-F238E27FC236}">
                    <a16:creationId xmlns:a16="http://schemas.microsoft.com/office/drawing/2014/main" id="{C9425437-5363-1A6A-C182-8FFEE31F72B4}"/>
                  </a:ext>
                </a:extLst>
              </p:cNvPr>
              <p:cNvSpPr>
                <a:spLocks noChangeArrowheads="1"/>
              </p:cNvSpPr>
              <p:nvPr/>
            </p:nvSpPr>
            <p:spPr bwMode="auto">
              <a:xfrm>
                <a:off x="3596" y="2714"/>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9" name="Rectangle 376">
                <a:extLst>
                  <a:ext uri="{FF2B5EF4-FFF2-40B4-BE49-F238E27FC236}">
                    <a16:creationId xmlns:a16="http://schemas.microsoft.com/office/drawing/2014/main" id="{C3054170-9C97-3CA6-6D97-94B7CFB8AE96}"/>
                  </a:ext>
                </a:extLst>
              </p:cNvPr>
              <p:cNvSpPr>
                <a:spLocks noChangeArrowheads="1"/>
              </p:cNvSpPr>
              <p:nvPr/>
            </p:nvSpPr>
            <p:spPr bwMode="auto">
              <a:xfrm>
                <a:off x="3970" y="271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0" name="Rectangle 377">
                <a:extLst>
                  <a:ext uri="{FF2B5EF4-FFF2-40B4-BE49-F238E27FC236}">
                    <a16:creationId xmlns:a16="http://schemas.microsoft.com/office/drawing/2014/main" id="{878AA733-0A4F-08EB-D82C-83B10730BAC8}"/>
                  </a:ext>
                </a:extLst>
              </p:cNvPr>
              <p:cNvSpPr>
                <a:spLocks noChangeArrowheads="1"/>
              </p:cNvSpPr>
              <p:nvPr/>
            </p:nvSpPr>
            <p:spPr bwMode="auto">
              <a:xfrm>
                <a:off x="4369" y="2714"/>
                <a:ext cx="43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3,765.44</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11" name="Rectangle 378">
                <a:extLst>
                  <a:ext uri="{FF2B5EF4-FFF2-40B4-BE49-F238E27FC236}">
                    <a16:creationId xmlns:a16="http://schemas.microsoft.com/office/drawing/2014/main" id="{6AD0B229-B8EA-EBD5-EF51-926B682127AE}"/>
                  </a:ext>
                </a:extLst>
              </p:cNvPr>
              <p:cNvSpPr>
                <a:spLocks noChangeArrowheads="1"/>
              </p:cNvSpPr>
              <p:nvPr/>
            </p:nvSpPr>
            <p:spPr bwMode="auto">
              <a:xfrm>
                <a:off x="4255" y="2714"/>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2" name="Rectangle 379">
                <a:extLst>
                  <a:ext uri="{FF2B5EF4-FFF2-40B4-BE49-F238E27FC236}">
                    <a16:creationId xmlns:a16="http://schemas.microsoft.com/office/drawing/2014/main" id="{75CF3FAF-2E27-1BA1-84DC-9BE217835867}"/>
                  </a:ext>
                </a:extLst>
              </p:cNvPr>
              <p:cNvSpPr>
                <a:spLocks noChangeArrowheads="1"/>
              </p:cNvSpPr>
              <p:nvPr/>
            </p:nvSpPr>
            <p:spPr bwMode="auto">
              <a:xfrm>
                <a:off x="4360" y="271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3" name="Rectangle 380">
                <a:extLst>
                  <a:ext uri="{FF2B5EF4-FFF2-40B4-BE49-F238E27FC236}">
                    <a16:creationId xmlns:a16="http://schemas.microsoft.com/office/drawing/2014/main" id="{F5ED96AC-B7D6-EC0B-B00D-96C99122EA37}"/>
                  </a:ext>
                </a:extLst>
              </p:cNvPr>
              <p:cNvSpPr>
                <a:spLocks noChangeArrowheads="1"/>
              </p:cNvSpPr>
              <p:nvPr/>
            </p:nvSpPr>
            <p:spPr bwMode="auto">
              <a:xfrm>
                <a:off x="5108" y="2714"/>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265.56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4" name="Rectangle 381">
                <a:extLst>
                  <a:ext uri="{FF2B5EF4-FFF2-40B4-BE49-F238E27FC236}">
                    <a16:creationId xmlns:a16="http://schemas.microsoft.com/office/drawing/2014/main" id="{BBB932AD-C166-EB3C-C3C0-0EE687402CF5}"/>
                  </a:ext>
                </a:extLst>
              </p:cNvPr>
              <p:cNvSpPr>
                <a:spLocks noChangeArrowheads="1"/>
              </p:cNvSpPr>
              <p:nvPr/>
            </p:nvSpPr>
            <p:spPr bwMode="auto">
              <a:xfrm>
                <a:off x="4905" y="2714"/>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5" name="Rectangle 382">
                <a:extLst>
                  <a:ext uri="{FF2B5EF4-FFF2-40B4-BE49-F238E27FC236}">
                    <a16:creationId xmlns:a16="http://schemas.microsoft.com/office/drawing/2014/main" id="{DBA0D240-5B4C-631C-3D4C-4C03A3243519}"/>
                  </a:ext>
                </a:extLst>
              </p:cNvPr>
              <p:cNvSpPr>
                <a:spLocks noChangeArrowheads="1"/>
              </p:cNvSpPr>
              <p:nvPr/>
            </p:nvSpPr>
            <p:spPr bwMode="auto">
              <a:xfrm>
                <a:off x="5108" y="271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6" name="Rectangle 383">
                <a:extLst>
                  <a:ext uri="{FF2B5EF4-FFF2-40B4-BE49-F238E27FC236}">
                    <a16:creationId xmlns:a16="http://schemas.microsoft.com/office/drawing/2014/main" id="{42494BCE-C772-0251-5F73-AB3004EC3768}"/>
                  </a:ext>
                </a:extLst>
              </p:cNvPr>
              <p:cNvSpPr>
                <a:spLocks noChangeArrowheads="1"/>
              </p:cNvSpPr>
              <p:nvPr/>
            </p:nvSpPr>
            <p:spPr bwMode="auto">
              <a:xfrm>
                <a:off x="5816" y="2714"/>
                <a:ext cx="36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46.00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7" name="Rectangle 384">
                <a:extLst>
                  <a:ext uri="{FF2B5EF4-FFF2-40B4-BE49-F238E27FC236}">
                    <a16:creationId xmlns:a16="http://schemas.microsoft.com/office/drawing/2014/main" id="{9B840DDB-33E2-AFA5-067B-9C5EFFFC8B12}"/>
                  </a:ext>
                </a:extLst>
              </p:cNvPr>
              <p:cNvSpPr>
                <a:spLocks noChangeArrowheads="1"/>
              </p:cNvSpPr>
              <p:nvPr/>
            </p:nvSpPr>
            <p:spPr bwMode="auto">
              <a:xfrm>
                <a:off x="5556" y="2714"/>
                <a:ext cx="36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8" name="Rectangle 385">
                <a:extLst>
                  <a:ext uri="{FF2B5EF4-FFF2-40B4-BE49-F238E27FC236}">
                    <a16:creationId xmlns:a16="http://schemas.microsoft.com/office/drawing/2014/main" id="{CD61F4A0-4600-51BA-11A5-6F77E53BDBED}"/>
                  </a:ext>
                </a:extLst>
              </p:cNvPr>
              <p:cNvSpPr>
                <a:spLocks noChangeArrowheads="1"/>
              </p:cNvSpPr>
              <p:nvPr/>
            </p:nvSpPr>
            <p:spPr bwMode="auto">
              <a:xfrm>
                <a:off x="5808" y="271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9" name="Rectangle 386">
                <a:extLst>
                  <a:ext uri="{FF2B5EF4-FFF2-40B4-BE49-F238E27FC236}">
                    <a16:creationId xmlns:a16="http://schemas.microsoft.com/office/drawing/2014/main" id="{CBB39E94-B000-0697-C16E-BFA6C572D24F}"/>
                  </a:ext>
                </a:extLst>
              </p:cNvPr>
              <p:cNvSpPr>
                <a:spLocks noChangeArrowheads="1"/>
              </p:cNvSpPr>
              <p:nvPr/>
            </p:nvSpPr>
            <p:spPr bwMode="auto">
              <a:xfrm>
                <a:off x="6353" y="2714"/>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1,144.51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0" name="Rectangle 387">
                <a:extLst>
                  <a:ext uri="{FF2B5EF4-FFF2-40B4-BE49-F238E27FC236}">
                    <a16:creationId xmlns:a16="http://schemas.microsoft.com/office/drawing/2014/main" id="{94B540FE-C07E-05D3-A0D5-A90823B325EF}"/>
                  </a:ext>
                </a:extLst>
              </p:cNvPr>
              <p:cNvSpPr>
                <a:spLocks noChangeArrowheads="1"/>
              </p:cNvSpPr>
              <p:nvPr/>
            </p:nvSpPr>
            <p:spPr bwMode="auto">
              <a:xfrm>
                <a:off x="6198" y="2714"/>
                <a:ext cx="24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1" name="Rectangle 388">
                <a:extLst>
                  <a:ext uri="{FF2B5EF4-FFF2-40B4-BE49-F238E27FC236}">
                    <a16:creationId xmlns:a16="http://schemas.microsoft.com/office/drawing/2014/main" id="{64570FA2-6E41-3877-5CE3-0B63B0727D9A}"/>
                  </a:ext>
                </a:extLst>
              </p:cNvPr>
              <p:cNvSpPr>
                <a:spLocks noChangeArrowheads="1"/>
              </p:cNvSpPr>
              <p:nvPr/>
            </p:nvSpPr>
            <p:spPr bwMode="auto">
              <a:xfrm>
                <a:off x="6353" y="2714"/>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2" name="Rectangle 389">
                <a:extLst>
                  <a:ext uri="{FF2B5EF4-FFF2-40B4-BE49-F238E27FC236}">
                    <a16:creationId xmlns:a16="http://schemas.microsoft.com/office/drawing/2014/main" id="{7C812785-51B5-7E53-237C-C7B092654650}"/>
                  </a:ext>
                </a:extLst>
              </p:cNvPr>
              <p:cNvSpPr>
                <a:spLocks noChangeArrowheads="1"/>
              </p:cNvSpPr>
              <p:nvPr/>
            </p:nvSpPr>
            <p:spPr bwMode="auto">
              <a:xfrm>
                <a:off x="7084" y="2714"/>
                <a:ext cx="433"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6,747.08</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23" name="Rectangle 390">
                <a:extLst>
                  <a:ext uri="{FF2B5EF4-FFF2-40B4-BE49-F238E27FC236}">
                    <a16:creationId xmlns:a16="http://schemas.microsoft.com/office/drawing/2014/main" id="{5B66ED96-51BA-CC40-84BF-00C40D4EFE29}"/>
                  </a:ext>
                </a:extLst>
              </p:cNvPr>
              <p:cNvSpPr>
                <a:spLocks noChangeArrowheads="1"/>
              </p:cNvSpPr>
              <p:nvPr/>
            </p:nvSpPr>
            <p:spPr bwMode="auto">
              <a:xfrm>
                <a:off x="6881" y="2714"/>
                <a:ext cx="31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4" name="Rectangle 391">
                <a:extLst>
                  <a:ext uri="{FF2B5EF4-FFF2-40B4-BE49-F238E27FC236}">
                    <a16:creationId xmlns:a16="http://schemas.microsoft.com/office/drawing/2014/main" id="{64FFA683-CF1C-C627-C893-7385D26EF9C2}"/>
                  </a:ext>
                </a:extLst>
              </p:cNvPr>
              <p:cNvSpPr>
                <a:spLocks noChangeArrowheads="1"/>
              </p:cNvSpPr>
              <p:nvPr/>
            </p:nvSpPr>
            <p:spPr bwMode="auto">
              <a:xfrm>
                <a:off x="7084" y="2714"/>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5" name="Rectangle 392">
                <a:extLst>
                  <a:ext uri="{FF2B5EF4-FFF2-40B4-BE49-F238E27FC236}">
                    <a16:creationId xmlns:a16="http://schemas.microsoft.com/office/drawing/2014/main" id="{5BE87A4D-BC3C-F58A-E301-5DF18C3A56FB}"/>
                  </a:ext>
                </a:extLst>
              </p:cNvPr>
              <p:cNvSpPr>
                <a:spLocks noChangeArrowheads="1"/>
              </p:cNvSpPr>
              <p:nvPr/>
            </p:nvSpPr>
            <p:spPr bwMode="auto">
              <a:xfrm>
                <a:off x="91" y="2877"/>
                <a:ext cx="56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ZAMORA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6" name="Rectangle 393">
                <a:extLst>
                  <a:ext uri="{FF2B5EF4-FFF2-40B4-BE49-F238E27FC236}">
                    <a16:creationId xmlns:a16="http://schemas.microsoft.com/office/drawing/2014/main" id="{F059B97A-0758-4DF5-6C29-6BB28CC30559}"/>
                  </a:ext>
                </a:extLst>
              </p:cNvPr>
              <p:cNvSpPr>
                <a:spLocks noChangeArrowheads="1"/>
              </p:cNvSpPr>
              <p:nvPr/>
            </p:nvSpPr>
            <p:spPr bwMode="auto">
              <a:xfrm>
                <a:off x="1116" y="2877"/>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2,546.97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7" name="Rectangle 394">
                <a:extLst>
                  <a:ext uri="{FF2B5EF4-FFF2-40B4-BE49-F238E27FC236}">
                    <a16:creationId xmlns:a16="http://schemas.microsoft.com/office/drawing/2014/main" id="{E21DD5C4-CF7D-D80E-1F6F-9A688A98A87B}"/>
                  </a:ext>
                </a:extLst>
              </p:cNvPr>
              <p:cNvSpPr>
                <a:spLocks noChangeArrowheads="1"/>
              </p:cNvSpPr>
              <p:nvPr/>
            </p:nvSpPr>
            <p:spPr bwMode="auto">
              <a:xfrm>
                <a:off x="1002" y="2877"/>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8" name="Rectangle 395">
                <a:extLst>
                  <a:ext uri="{FF2B5EF4-FFF2-40B4-BE49-F238E27FC236}">
                    <a16:creationId xmlns:a16="http://schemas.microsoft.com/office/drawing/2014/main" id="{BC877AF8-CB93-A2F2-A776-B1FDD8ABC335}"/>
                  </a:ext>
                </a:extLst>
              </p:cNvPr>
              <p:cNvSpPr>
                <a:spLocks noChangeArrowheads="1"/>
              </p:cNvSpPr>
              <p:nvPr/>
            </p:nvSpPr>
            <p:spPr bwMode="auto">
              <a:xfrm>
                <a:off x="1108" y="287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9" name="Rectangle 396">
                <a:extLst>
                  <a:ext uri="{FF2B5EF4-FFF2-40B4-BE49-F238E27FC236}">
                    <a16:creationId xmlns:a16="http://schemas.microsoft.com/office/drawing/2014/main" id="{94F655F5-E22F-0B80-7B45-66DB65924CE6}"/>
                  </a:ext>
                </a:extLst>
              </p:cNvPr>
              <p:cNvSpPr>
                <a:spLocks noChangeArrowheads="1"/>
              </p:cNvSpPr>
              <p:nvPr/>
            </p:nvSpPr>
            <p:spPr bwMode="auto">
              <a:xfrm>
                <a:off x="1913" y="2877"/>
                <a:ext cx="36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80.51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0" name="Rectangle 397">
                <a:extLst>
                  <a:ext uri="{FF2B5EF4-FFF2-40B4-BE49-F238E27FC236}">
                    <a16:creationId xmlns:a16="http://schemas.microsoft.com/office/drawing/2014/main" id="{F4753929-96B5-B446-D533-FF24771A0615}"/>
                  </a:ext>
                </a:extLst>
              </p:cNvPr>
              <p:cNvSpPr>
                <a:spLocks noChangeArrowheads="1"/>
              </p:cNvSpPr>
              <p:nvPr/>
            </p:nvSpPr>
            <p:spPr bwMode="auto">
              <a:xfrm>
                <a:off x="1653" y="2877"/>
                <a:ext cx="36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1" name="Rectangle 398">
                <a:extLst>
                  <a:ext uri="{FF2B5EF4-FFF2-40B4-BE49-F238E27FC236}">
                    <a16:creationId xmlns:a16="http://schemas.microsoft.com/office/drawing/2014/main" id="{3C569E61-2D95-5978-D39F-BE10F74165BD}"/>
                  </a:ext>
                </a:extLst>
              </p:cNvPr>
              <p:cNvSpPr>
                <a:spLocks noChangeArrowheads="1"/>
              </p:cNvSpPr>
              <p:nvPr/>
            </p:nvSpPr>
            <p:spPr bwMode="auto">
              <a:xfrm>
                <a:off x="1905" y="287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2" name="Rectangle 399">
                <a:extLst>
                  <a:ext uri="{FF2B5EF4-FFF2-40B4-BE49-F238E27FC236}">
                    <a16:creationId xmlns:a16="http://schemas.microsoft.com/office/drawing/2014/main" id="{420A35FC-976C-07A9-9CD6-8FCE83619CB7}"/>
                  </a:ext>
                </a:extLst>
              </p:cNvPr>
              <p:cNvSpPr>
                <a:spLocks noChangeArrowheads="1"/>
              </p:cNvSpPr>
              <p:nvPr/>
            </p:nvSpPr>
            <p:spPr bwMode="auto">
              <a:xfrm>
                <a:off x="2506" y="2877"/>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323.56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3" name="Rectangle 400">
                <a:extLst>
                  <a:ext uri="{FF2B5EF4-FFF2-40B4-BE49-F238E27FC236}">
                    <a16:creationId xmlns:a16="http://schemas.microsoft.com/office/drawing/2014/main" id="{A15381F5-4FA8-3A72-19EE-0CFA8565E89B}"/>
                  </a:ext>
                </a:extLst>
              </p:cNvPr>
              <p:cNvSpPr>
                <a:spLocks noChangeArrowheads="1"/>
              </p:cNvSpPr>
              <p:nvPr/>
            </p:nvSpPr>
            <p:spPr bwMode="auto">
              <a:xfrm>
                <a:off x="2303" y="2877"/>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4" name="Rectangle 401">
                <a:extLst>
                  <a:ext uri="{FF2B5EF4-FFF2-40B4-BE49-F238E27FC236}">
                    <a16:creationId xmlns:a16="http://schemas.microsoft.com/office/drawing/2014/main" id="{FCE27C8E-B386-F3D3-05BB-E9679AD3551A}"/>
                  </a:ext>
                </a:extLst>
              </p:cNvPr>
              <p:cNvSpPr>
                <a:spLocks noChangeArrowheads="1"/>
              </p:cNvSpPr>
              <p:nvPr/>
            </p:nvSpPr>
            <p:spPr bwMode="auto">
              <a:xfrm>
                <a:off x="2506" y="287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5" name="Rectangle 402">
                <a:extLst>
                  <a:ext uri="{FF2B5EF4-FFF2-40B4-BE49-F238E27FC236}">
                    <a16:creationId xmlns:a16="http://schemas.microsoft.com/office/drawing/2014/main" id="{15582402-C6A7-C5A5-5962-6DED223AE83F}"/>
                  </a:ext>
                </a:extLst>
              </p:cNvPr>
              <p:cNvSpPr>
                <a:spLocks noChangeArrowheads="1"/>
              </p:cNvSpPr>
              <p:nvPr/>
            </p:nvSpPr>
            <p:spPr bwMode="auto">
              <a:xfrm>
                <a:off x="3157" y="2877"/>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162.69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6" name="Rectangle 403">
                <a:extLst>
                  <a:ext uri="{FF2B5EF4-FFF2-40B4-BE49-F238E27FC236}">
                    <a16:creationId xmlns:a16="http://schemas.microsoft.com/office/drawing/2014/main" id="{581CB61D-39D8-DED3-825A-AE2CE0EB00D7}"/>
                  </a:ext>
                </a:extLst>
              </p:cNvPr>
              <p:cNvSpPr>
                <a:spLocks noChangeArrowheads="1"/>
              </p:cNvSpPr>
              <p:nvPr/>
            </p:nvSpPr>
            <p:spPr bwMode="auto">
              <a:xfrm>
                <a:off x="2954" y="2877"/>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7" name="Rectangle 404">
                <a:extLst>
                  <a:ext uri="{FF2B5EF4-FFF2-40B4-BE49-F238E27FC236}">
                    <a16:creationId xmlns:a16="http://schemas.microsoft.com/office/drawing/2014/main" id="{CA892444-0693-5456-1D16-711CBA15DD6E}"/>
                  </a:ext>
                </a:extLst>
              </p:cNvPr>
              <p:cNvSpPr>
                <a:spLocks noChangeArrowheads="1"/>
              </p:cNvSpPr>
              <p:nvPr/>
            </p:nvSpPr>
            <p:spPr bwMode="auto">
              <a:xfrm>
                <a:off x="3157" y="287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8" name="Rectangle 405">
                <a:extLst>
                  <a:ext uri="{FF2B5EF4-FFF2-40B4-BE49-F238E27FC236}">
                    <a16:creationId xmlns:a16="http://schemas.microsoft.com/office/drawing/2014/main" id="{F63CBFA4-19A7-D535-5F32-BC5A012EDE5D}"/>
                  </a:ext>
                </a:extLst>
              </p:cNvPr>
              <p:cNvSpPr>
                <a:spLocks noChangeArrowheads="1"/>
              </p:cNvSpPr>
              <p:nvPr/>
            </p:nvSpPr>
            <p:spPr bwMode="auto">
              <a:xfrm>
                <a:off x="3718" y="2877"/>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1,318.08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7" name="Group 607">
              <a:extLst>
                <a:ext uri="{FF2B5EF4-FFF2-40B4-BE49-F238E27FC236}">
                  <a16:creationId xmlns:a16="http://schemas.microsoft.com/office/drawing/2014/main" id="{00643999-9878-8414-B447-E0039F201BA1}"/>
                </a:ext>
              </a:extLst>
            </p:cNvPr>
            <p:cNvGrpSpPr>
              <a:grpSpLocks/>
            </p:cNvGrpSpPr>
            <p:nvPr/>
          </p:nvGrpSpPr>
          <p:grpSpPr bwMode="auto">
            <a:xfrm>
              <a:off x="75" y="743"/>
              <a:ext cx="7603" cy="3152"/>
              <a:chOff x="75" y="743"/>
              <a:chExt cx="7603" cy="3152"/>
            </a:xfrm>
          </p:grpSpPr>
          <p:sp>
            <p:nvSpPr>
              <p:cNvPr id="39" name="Rectangle 407">
                <a:extLst>
                  <a:ext uri="{FF2B5EF4-FFF2-40B4-BE49-F238E27FC236}">
                    <a16:creationId xmlns:a16="http://schemas.microsoft.com/office/drawing/2014/main" id="{5AE72D49-49D7-2D0E-9626-FF9D6821F681}"/>
                  </a:ext>
                </a:extLst>
              </p:cNvPr>
              <p:cNvSpPr>
                <a:spLocks noChangeArrowheads="1"/>
              </p:cNvSpPr>
              <p:nvPr/>
            </p:nvSpPr>
            <p:spPr bwMode="auto">
              <a:xfrm>
                <a:off x="3604" y="2877"/>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 name="Rectangle 408">
                <a:extLst>
                  <a:ext uri="{FF2B5EF4-FFF2-40B4-BE49-F238E27FC236}">
                    <a16:creationId xmlns:a16="http://schemas.microsoft.com/office/drawing/2014/main" id="{342307A0-1432-FE16-1AE6-6E939002E058}"/>
                  </a:ext>
                </a:extLst>
              </p:cNvPr>
              <p:cNvSpPr>
                <a:spLocks noChangeArrowheads="1"/>
              </p:cNvSpPr>
              <p:nvPr/>
            </p:nvSpPr>
            <p:spPr bwMode="auto">
              <a:xfrm>
                <a:off x="3710" y="287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 name="Rectangle 409">
                <a:extLst>
                  <a:ext uri="{FF2B5EF4-FFF2-40B4-BE49-F238E27FC236}">
                    <a16:creationId xmlns:a16="http://schemas.microsoft.com/office/drawing/2014/main" id="{9B83CE56-5B16-6626-3D50-6D66DFE3C5DA}"/>
                  </a:ext>
                </a:extLst>
              </p:cNvPr>
              <p:cNvSpPr>
                <a:spLocks noChangeArrowheads="1"/>
              </p:cNvSpPr>
              <p:nvPr/>
            </p:nvSpPr>
            <p:spPr bwMode="auto">
              <a:xfrm>
                <a:off x="4458" y="2877"/>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372.66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 name="Rectangle 410">
                <a:extLst>
                  <a:ext uri="{FF2B5EF4-FFF2-40B4-BE49-F238E27FC236}">
                    <a16:creationId xmlns:a16="http://schemas.microsoft.com/office/drawing/2014/main" id="{B75169B4-58C9-D303-8144-153787E143EA}"/>
                  </a:ext>
                </a:extLst>
              </p:cNvPr>
              <p:cNvSpPr>
                <a:spLocks noChangeArrowheads="1"/>
              </p:cNvSpPr>
              <p:nvPr/>
            </p:nvSpPr>
            <p:spPr bwMode="auto">
              <a:xfrm>
                <a:off x="4255" y="2877"/>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 name="Rectangle 411">
                <a:extLst>
                  <a:ext uri="{FF2B5EF4-FFF2-40B4-BE49-F238E27FC236}">
                    <a16:creationId xmlns:a16="http://schemas.microsoft.com/office/drawing/2014/main" id="{0A9AEC78-38F2-7EA2-43EC-10D6F134885A}"/>
                  </a:ext>
                </a:extLst>
              </p:cNvPr>
              <p:cNvSpPr>
                <a:spLocks noChangeArrowheads="1"/>
              </p:cNvSpPr>
              <p:nvPr/>
            </p:nvSpPr>
            <p:spPr bwMode="auto">
              <a:xfrm>
                <a:off x="4458" y="287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 name="Rectangle 412">
                <a:extLst>
                  <a:ext uri="{FF2B5EF4-FFF2-40B4-BE49-F238E27FC236}">
                    <a16:creationId xmlns:a16="http://schemas.microsoft.com/office/drawing/2014/main" id="{E892C47A-DCBF-7F65-E982-488F4F976D21}"/>
                  </a:ext>
                </a:extLst>
              </p:cNvPr>
              <p:cNvSpPr>
                <a:spLocks noChangeArrowheads="1"/>
              </p:cNvSpPr>
              <p:nvPr/>
            </p:nvSpPr>
            <p:spPr bwMode="auto">
              <a:xfrm>
                <a:off x="5108" y="2877"/>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146.64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 name="Rectangle 413">
                <a:extLst>
                  <a:ext uri="{FF2B5EF4-FFF2-40B4-BE49-F238E27FC236}">
                    <a16:creationId xmlns:a16="http://schemas.microsoft.com/office/drawing/2014/main" id="{F8EDF303-82DB-9F45-34B7-BB980B692AF2}"/>
                  </a:ext>
                </a:extLst>
              </p:cNvPr>
              <p:cNvSpPr>
                <a:spLocks noChangeArrowheads="1"/>
              </p:cNvSpPr>
              <p:nvPr/>
            </p:nvSpPr>
            <p:spPr bwMode="auto">
              <a:xfrm>
                <a:off x="4905" y="2877"/>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 name="Rectangle 414">
                <a:extLst>
                  <a:ext uri="{FF2B5EF4-FFF2-40B4-BE49-F238E27FC236}">
                    <a16:creationId xmlns:a16="http://schemas.microsoft.com/office/drawing/2014/main" id="{ABDCA852-023C-9EEF-C3CF-25C2B55FE0B1}"/>
                  </a:ext>
                </a:extLst>
              </p:cNvPr>
              <p:cNvSpPr>
                <a:spLocks noChangeArrowheads="1"/>
              </p:cNvSpPr>
              <p:nvPr/>
            </p:nvSpPr>
            <p:spPr bwMode="auto">
              <a:xfrm>
                <a:off x="5108" y="287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 name="Rectangle 415">
                <a:extLst>
                  <a:ext uri="{FF2B5EF4-FFF2-40B4-BE49-F238E27FC236}">
                    <a16:creationId xmlns:a16="http://schemas.microsoft.com/office/drawing/2014/main" id="{2C561C6D-C52B-F525-2853-4E811AD95E9A}"/>
                  </a:ext>
                </a:extLst>
              </p:cNvPr>
              <p:cNvSpPr>
                <a:spLocks noChangeArrowheads="1"/>
              </p:cNvSpPr>
              <p:nvPr/>
            </p:nvSpPr>
            <p:spPr bwMode="auto">
              <a:xfrm>
                <a:off x="5670" y="2877"/>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2,069.99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 name="Rectangle 416">
                <a:extLst>
                  <a:ext uri="{FF2B5EF4-FFF2-40B4-BE49-F238E27FC236}">
                    <a16:creationId xmlns:a16="http://schemas.microsoft.com/office/drawing/2014/main" id="{86304DF1-A94E-DB1F-C02E-2164751E974A}"/>
                  </a:ext>
                </a:extLst>
              </p:cNvPr>
              <p:cNvSpPr>
                <a:spLocks noChangeArrowheads="1"/>
              </p:cNvSpPr>
              <p:nvPr/>
            </p:nvSpPr>
            <p:spPr bwMode="auto">
              <a:xfrm>
                <a:off x="5556" y="2877"/>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 name="Rectangle 417">
                <a:extLst>
                  <a:ext uri="{FF2B5EF4-FFF2-40B4-BE49-F238E27FC236}">
                    <a16:creationId xmlns:a16="http://schemas.microsoft.com/office/drawing/2014/main" id="{A11869D1-A3F2-1663-EEDC-05CEE4422D5D}"/>
                  </a:ext>
                </a:extLst>
              </p:cNvPr>
              <p:cNvSpPr>
                <a:spLocks noChangeArrowheads="1"/>
              </p:cNvSpPr>
              <p:nvPr/>
            </p:nvSpPr>
            <p:spPr bwMode="auto">
              <a:xfrm>
                <a:off x="5661" y="287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 name="Rectangle 418">
                <a:extLst>
                  <a:ext uri="{FF2B5EF4-FFF2-40B4-BE49-F238E27FC236}">
                    <a16:creationId xmlns:a16="http://schemas.microsoft.com/office/drawing/2014/main" id="{70C47560-B47D-7E25-8E00-90A0ACED63BD}"/>
                  </a:ext>
                </a:extLst>
              </p:cNvPr>
              <p:cNvSpPr>
                <a:spLocks noChangeArrowheads="1"/>
              </p:cNvSpPr>
              <p:nvPr/>
            </p:nvSpPr>
            <p:spPr bwMode="auto">
              <a:xfrm>
                <a:off x="6353" y="2877"/>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2,005.99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 name="Rectangle 419">
                <a:extLst>
                  <a:ext uri="{FF2B5EF4-FFF2-40B4-BE49-F238E27FC236}">
                    <a16:creationId xmlns:a16="http://schemas.microsoft.com/office/drawing/2014/main" id="{D49B3F8E-DBC2-8E87-133C-CF2E0DB36483}"/>
                  </a:ext>
                </a:extLst>
              </p:cNvPr>
              <p:cNvSpPr>
                <a:spLocks noChangeArrowheads="1"/>
              </p:cNvSpPr>
              <p:nvPr/>
            </p:nvSpPr>
            <p:spPr bwMode="auto">
              <a:xfrm>
                <a:off x="6198" y="2877"/>
                <a:ext cx="24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 name="Rectangle 420">
                <a:extLst>
                  <a:ext uri="{FF2B5EF4-FFF2-40B4-BE49-F238E27FC236}">
                    <a16:creationId xmlns:a16="http://schemas.microsoft.com/office/drawing/2014/main" id="{C096A420-4BA1-7220-1F65-038CB1F1B38A}"/>
                  </a:ext>
                </a:extLst>
              </p:cNvPr>
              <p:cNvSpPr>
                <a:spLocks noChangeArrowheads="1"/>
              </p:cNvSpPr>
              <p:nvPr/>
            </p:nvSpPr>
            <p:spPr bwMode="auto">
              <a:xfrm>
                <a:off x="6353" y="2877"/>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 name="Rectangle 421">
                <a:extLst>
                  <a:ext uri="{FF2B5EF4-FFF2-40B4-BE49-F238E27FC236}">
                    <a16:creationId xmlns:a16="http://schemas.microsoft.com/office/drawing/2014/main" id="{4CA13BD1-313F-8D77-A855-92425071FEDD}"/>
                  </a:ext>
                </a:extLst>
              </p:cNvPr>
              <p:cNvSpPr>
                <a:spLocks noChangeArrowheads="1"/>
              </p:cNvSpPr>
              <p:nvPr/>
            </p:nvSpPr>
            <p:spPr bwMode="auto">
              <a:xfrm>
                <a:off x="7141" y="2877"/>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9,027.09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 name="Rectangle 422">
                <a:extLst>
                  <a:ext uri="{FF2B5EF4-FFF2-40B4-BE49-F238E27FC236}">
                    <a16:creationId xmlns:a16="http://schemas.microsoft.com/office/drawing/2014/main" id="{5CBA399A-F0F0-D831-C398-25B872F08BA7}"/>
                  </a:ext>
                </a:extLst>
              </p:cNvPr>
              <p:cNvSpPr>
                <a:spLocks noChangeArrowheads="1"/>
              </p:cNvSpPr>
              <p:nvPr/>
            </p:nvSpPr>
            <p:spPr bwMode="auto">
              <a:xfrm>
                <a:off x="6889" y="2877"/>
                <a:ext cx="37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 name="Rectangle 423">
                <a:extLst>
                  <a:ext uri="{FF2B5EF4-FFF2-40B4-BE49-F238E27FC236}">
                    <a16:creationId xmlns:a16="http://schemas.microsoft.com/office/drawing/2014/main" id="{407A780B-6013-F11F-778F-DEB0F8791D77}"/>
                  </a:ext>
                </a:extLst>
              </p:cNvPr>
              <p:cNvSpPr>
                <a:spLocks noChangeArrowheads="1"/>
              </p:cNvSpPr>
              <p:nvPr/>
            </p:nvSpPr>
            <p:spPr bwMode="auto">
              <a:xfrm>
                <a:off x="7141" y="2877"/>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 name="Rectangle 424">
                <a:extLst>
                  <a:ext uri="{FF2B5EF4-FFF2-40B4-BE49-F238E27FC236}">
                    <a16:creationId xmlns:a16="http://schemas.microsoft.com/office/drawing/2014/main" id="{F7D49A25-CA7F-F81E-1E1C-136F224B8C46}"/>
                  </a:ext>
                </a:extLst>
              </p:cNvPr>
              <p:cNvSpPr>
                <a:spLocks noChangeArrowheads="1"/>
              </p:cNvSpPr>
              <p:nvPr/>
            </p:nvSpPr>
            <p:spPr bwMode="auto">
              <a:xfrm>
                <a:off x="91" y="3040"/>
                <a:ext cx="63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COTOPAXI</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 name="Rectangle 425">
                <a:extLst>
                  <a:ext uri="{FF2B5EF4-FFF2-40B4-BE49-F238E27FC236}">
                    <a16:creationId xmlns:a16="http://schemas.microsoft.com/office/drawing/2014/main" id="{11FEF9CF-CB1A-5D07-1260-C4D68ACAB944}"/>
                  </a:ext>
                </a:extLst>
              </p:cNvPr>
              <p:cNvSpPr>
                <a:spLocks noChangeArrowheads="1"/>
              </p:cNvSpPr>
              <p:nvPr/>
            </p:nvSpPr>
            <p:spPr bwMode="auto">
              <a:xfrm>
                <a:off x="1205" y="3040"/>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335.62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 name="Rectangle 426">
                <a:extLst>
                  <a:ext uri="{FF2B5EF4-FFF2-40B4-BE49-F238E27FC236}">
                    <a16:creationId xmlns:a16="http://schemas.microsoft.com/office/drawing/2014/main" id="{AC85B455-8BF4-4AEB-FA17-2839FABA5459}"/>
                  </a:ext>
                </a:extLst>
              </p:cNvPr>
              <p:cNvSpPr>
                <a:spLocks noChangeArrowheads="1"/>
              </p:cNvSpPr>
              <p:nvPr/>
            </p:nvSpPr>
            <p:spPr bwMode="auto">
              <a:xfrm>
                <a:off x="1002" y="3040"/>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 name="Rectangle 427">
                <a:extLst>
                  <a:ext uri="{FF2B5EF4-FFF2-40B4-BE49-F238E27FC236}">
                    <a16:creationId xmlns:a16="http://schemas.microsoft.com/office/drawing/2014/main" id="{88F8B694-46F0-34F8-13D7-C165DA5648E0}"/>
                  </a:ext>
                </a:extLst>
              </p:cNvPr>
              <p:cNvSpPr>
                <a:spLocks noChangeArrowheads="1"/>
              </p:cNvSpPr>
              <p:nvPr/>
            </p:nvSpPr>
            <p:spPr bwMode="auto">
              <a:xfrm>
                <a:off x="1205" y="304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 name="Rectangle 428">
                <a:extLst>
                  <a:ext uri="{FF2B5EF4-FFF2-40B4-BE49-F238E27FC236}">
                    <a16:creationId xmlns:a16="http://schemas.microsoft.com/office/drawing/2014/main" id="{11D4C1DF-62D8-6BA1-40DE-C6BAA142DB94}"/>
                  </a:ext>
                </a:extLst>
              </p:cNvPr>
              <p:cNvSpPr>
                <a:spLocks noChangeArrowheads="1"/>
              </p:cNvSpPr>
              <p:nvPr/>
            </p:nvSpPr>
            <p:spPr bwMode="auto">
              <a:xfrm>
                <a:off x="1766" y="3040"/>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1,279.16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 name="Rectangle 429">
                <a:extLst>
                  <a:ext uri="{FF2B5EF4-FFF2-40B4-BE49-F238E27FC236}">
                    <a16:creationId xmlns:a16="http://schemas.microsoft.com/office/drawing/2014/main" id="{AFD094A6-1DB6-4F9D-5024-B8A47ACF5585}"/>
                  </a:ext>
                </a:extLst>
              </p:cNvPr>
              <p:cNvSpPr>
                <a:spLocks noChangeArrowheads="1"/>
              </p:cNvSpPr>
              <p:nvPr/>
            </p:nvSpPr>
            <p:spPr bwMode="auto">
              <a:xfrm>
                <a:off x="1653" y="3040"/>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 name="Rectangle 430">
                <a:extLst>
                  <a:ext uri="{FF2B5EF4-FFF2-40B4-BE49-F238E27FC236}">
                    <a16:creationId xmlns:a16="http://schemas.microsoft.com/office/drawing/2014/main" id="{12103C43-4291-AD64-D941-72D4CCC1CBE6}"/>
                  </a:ext>
                </a:extLst>
              </p:cNvPr>
              <p:cNvSpPr>
                <a:spLocks noChangeArrowheads="1"/>
              </p:cNvSpPr>
              <p:nvPr/>
            </p:nvSpPr>
            <p:spPr bwMode="auto">
              <a:xfrm>
                <a:off x="1758" y="304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 name="Rectangle 431">
                <a:extLst>
                  <a:ext uri="{FF2B5EF4-FFF2-40B4-BE49-F238E27FC236}">
                    <a16:creationId xmlns:a16="http://schemas.microsoft.com/office/drawing/2014/main" id="{4C674407-B4A4-8E99-762C-1B1166ECC718}"/>
                  </a:ext>
                </a:extLst>
              </p:cNvPr>
              <p:cNvSpPr>
                <a:spLocks noChangeArrowheads="1"/>
              </p:cNvSpPr>
              <p:nvPr/>
            </p:nvSpPr>
            <p:spPr bwMode="auto">
              <a:xfrm>
                <a:off x="3320" y="3040"/>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4" name="Rectangle 432">
                <a:extLst>
                  <a:ext uri="{FF2B5EF4-FFF2-40B4-BE49-F238E27FC236}">
                    <a16:creationId xmlns:a16="http://schemas.microsoft.com/office/drawing/2014/main" id="{FFF335B5-C8BA-F77C-1372-E89E01CFA45E}"/>
                  </a:ext>
                </a:extLst>
              </p:cNvPr>
              <p:cNvSpPr>
                <a:spLocks noChangeArrowheads="1"/>
              </p:cNvSpPr>
              <p:nvPr/>
            </p:nvSpPr>
            <p:spPr bwMode="auto">
              <a:xfrm>
                <a:off x="2946" y="3040"/>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5" name="Rectangle 433">
                <a:extLst>
                  <a:ext uri="{FF2B5EF4-FFF2-40B4-BE49-F238E27FC236}">
                    <a16:creationId xmlns:a16="http://schemas.microsoft.com/office/drawing/2014/main" id="{98D868A2-C46A-348F-883F-6B2AE1D9B96A}"/>
                  </a:ext>
                </a:extLst>
              </p:cNvPr>
              <p:cNvSpPr>
                <a:spLocks noChangeArrowheads="1"/>
              </p:cNvSpPr>
              <p:nvPr/>
            </p:nvSpPr>
            <p:spPr bwMode="auto">
              <a:xfrm>
                <a:off x="3320" y="304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6" name="Rectangle 434">
                <a:extLst>
                  <a:ext uri="{FF2B5EF4-FFF2-40B4-BE49-F238E27FC236}">
                    <a16:creationId xmlns:a16="http://schemas.microsoft.com/office/drawing/2014/main" id="{E76CFFB9-436A-7265-4B5C-F34C1682F8D2}"/>
                  </a:ext>
                </a:extLst>
              </p:cNvPr>
              <p:cNvSpPr>
                <a:spLocks noChangeArrowheads="1"/>
              </p:cNvSpPr>
              <p:nvPr/>
            </p:nvSpPr>
            <p:spPr bwMode="auto">
              <a:xfrm>
                <a:off x="3807" y="3040"/>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920.00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7" name="Rectangle 435">
                <a:extLst>
                  <a:ext uri="{FF2B5EF4-FFF2-40B4-BE49-F238E27FC236}">
                    <a16:creationId xmlns:a16="http://schemas.microsoft.com/office/drawing/2014/main" id="{2E9B53C3-53BC-F57F-DF15-D46B98BFB9CF}"/>
                  </a:ext>
                </a:extLst>
              </p:cNvPr>
              <p:cNvSpPr>
                <a:spLocks noChangeArrowheads="1"/>
              </p:cNvSpPr>
              <p:nvPr/>
            </p:nvSpPr>
            <p:spPr bwMode="auto">
              <a:xfrm>
                <a:off x="3604" y="3040"/>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8" name="Rectangle 436">
                <a:extLst>
                  <a:ext uri="{FF2B5EF4-FFF2-40B4-BE49-F238E27FC236}">
                    <a16:creationId xmlns:a16="http://schemas.microsoft.com/office/drawing/2014/main" id="{BE2D6737-B9B1-226A-9D2E-B9015F545FDF}"/>
                  </a:ext>
                </a:extLst>
              </p:cNvPr>
              <p:cNvSpPr>
                <a:spLocks noChangeArrowheads="1"/>
              </p:cNvSpPr>
              <p:nvPr/>
            </p:nvSpPr>
            <p:spPr bwMode="auto">
              <a:xfrm>
                <a:off x="3807" y="304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9" name="Rectangle 437">
                <a:extLst>
                  <a:ext uri="{FF2B5EF4-FFF2-40B4-BE49-F238E27FC236}">
                    <a16:creationId xmlns:a16="http://schemas.microsoft.com/office/drawing/2014/main" id="{D3BAAD0C-AFDD-7826-0ED2-F97AFA001A64}"/>
                  </a:ext>
                </a:extLst>
              </p:cNvPr>
              <p:cNvSpPr>
                <a:spLocks noChangeArrowheads="1"/>
              </p:cNvSpPr>
              <p:nvPr/>
            </p:nvSpPr>
            <p:spPr bwMode="auto">
              <a:xfrm>
                <a:off x="4621" y="3040"/>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0" name="Rectangle 438">
                <a:extLst>
                  <a:ext uri="{FF2B5EF4-FFF2-40B4-BE49-F238E27FC236}">
                    <a16:creationId xmlns:a16="http://schemas.microsoft.com/office/drawing/2014/main" id="{665E7898-C243-B2E3-BBF4-380EFD2333E3}"/>
                  </a:ext>
                </a:extLst>
              </p:cNvPr>
              <p:cNvSpPr>
                <a:spLocks noChangeArrowheads="1"/>
              </p:cNvSpPr>
              <p:nvPr/>
            </p:nvSpPr>
            <p:spPr bwMode="auto">
              <a:xfrm>
                <a:off x="4247" y="3040"/>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1" name="Rectangle 439">
                <a:extLst>
                  <a:ext uri="{FF2B5EF4-FFF2-40B4-BE49-F238E27FC236}">
                    <a16:creationId xmlns:a16="http://schemas.microsoft.com/office/drawing/2014/main" id="{E6BC08D9-7EA2-7A7C-6472-BCA376385373}"/>
                  </a:ext>
                </a:extLst>
              </p:cNvPr>
              <p:cNvSpPr>
                <a:spLocks noChangeArrowheads="1"/>
              </p:cNvSpPr>
              <p:nvPr/>
            </p:nvSpPr>
            <p:spPr bwMode="auto">
              <a:xfrm>
                <a:off x="4621" y="304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2" name="Rectangle 440">
                <a:extLst>
                  <a:ext uri="{FF2B5EF4-FFF2-40B4-BE49-F238E27FC236}">
                    <a16:creationId xmlns:a16="http://schemas.microsoft.com/office/drawing/2014/main" id="{69DE47E8-1B32-1DB1-419C-62F78B65201A}"/>
                  </a:ext>
                </a:extLst>
              </p:cNvPr>
              <p:cNvSpPr>
                <a:spLocks noChangeArrowheads="1"/>
              </p:cNvSpPr>
              <p:nvPr/>
            </p:nvSpPr>
            <p:spPr bwMode="auto">
              <a:xfrm>
                <a:off x="5271" y="3040"/>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3" name="Rectangle 441">
                <a:extLst>
                  <a:ext uri="{FF2B5EF4-FFF2-40B4-BE49-F238E27FC236}">
                    <a16:creationId xmlns:a16="http://schemas.microsoft.com/office/drawing/2014/main" id="{45C3045C-4FED-2B61-2357-09B4159BBF57}"/>
                  </a:ext>
                </a:extLst>
              </p:cNvPr>
              <p:cNvSpPr>
                <a:spLocks noChangeArrowheads="1"/>
              </p:cNvSpPr>
              <p:nvPr/>
            </p:nvSpPr>
            <p:spPr bwMode="auto">
              <a:xfrm>
                <a:off x="4897" y="3040"/>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4" name="Rectangle 442">
                <a:extLst>
                  <a:ext uri="{FF2B5EF4-FFF2-40B4-BE49-F238E27FC236}">
                    <a16:creationId xmlns:a16="http://schemas.microsoft.com/office/drawing/2014/main" id="{DC798D13-E177-D598-2448-1150ED2A2FE6}"/>
                  </a:ext>
                </a:extLst>
              </p:cNvPr>
              <p:cNvSpPr>
                <a:spLocks noChangeArrowheads="1"/>
              </p:cNvSpPr>
              <p:nvPr/>
            </p:nvSpPr>
            <p:spPr bwMode="auto">
              <a:xfrm>
                <a:off x="5271" y="304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5" name="Rectangle 443">
                <a:extLst>
                  <a:ext uri="{FF2B5EF4-FFF2-40B4-BE49-F238E27FC236}">
                    <a16:creationId xmlns:a16="http://schemas.microsoft.com/office/drawing/2014/main" id="{B6A6EB9F-5C56-B9E1-9CD0-2FB3C8B5E164}"/>
                  </a:ext>
                </a:extLst>
              </p:cNvPr>
              <p:cNvSpPr>
                <a:spLocks noChangeArrowheads="1"/>
              </p:cNvSpPr>
              <p:nvPr/>
            </p:nvSpPr>
            <p:spPr bwMode="auto">
              <a:xfrm>
                <a:off x="5759" y="3040"/>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592.68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6" name="Rectangle 444">
                <a:extLst>
                  <a:ext uri="{FF2B5EF4-FFF2-40B4-BE49-F238E27FC236}">
                    <a16:creationId xmlns:a16="http://schemas.microsoft.com/office/drawing/2014/main" id="{9C688250-16B0-89CA-0489-6426A08CD846}"/>
                  </a:ext>
                </a:extLst>
              </p:cNvPr>
              <p:cNvSpPr>
                <a:spLocks noChangeArrowheads="1"/>
              </p:cNvSpPr>
              <p:nvPr/>
            </p:nvSpPr>
            <p:spPr bwMode="auto">
              <a:xfrm>
                <a:off x="5556" y="3040"/>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7" name="Rectangle 445">
                <a:extLst>
                  <a:ext uri="{FF2B5EF4-FFF2-40B4-BE49-F238E27FC236}">
                    <a16:creationId xmlns:a16="http://schemas.microsoft.com/office/drawing/2014/main" id="{3A262047-D5A5-CE22-B1B6-E25A9D0357B1}"/>
                  </a:ext>
                </a:extLst>
              </p:cNvPr>
              <p:cNvSpPr>
                <a:spLocks noChangeArrowheads="1"/>
              </p:cNvSpPr>
              <p:nvPr/>
            </p:nvSpPr>
            <p:spPr bwMode="auto">
              <a:xfrm>
                <a:off x="5759" y="304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8" name="Rectangle 446">
                <a:extLst>
                  <a:ext uri="{FF2B5EF4-FFF2-40B4-BE49-F238E27FC236}">
                    <a16:creationId xmlns:a16="http://schemas.microsoft.com/office/drawing/2014/main" id="{EE3FF393-6A7C-60F0-16B7-CA09799598CB}"/>
                  </a:ext>
                </a:extLst>
              </p:cNvPr>
              <p:cNvSpPr>
                <a:spLocks noChangeArrowheads="1"/>
              </p:cNvSpPr>
              <p:nvPr/>
            </p:nvSpPr>
            <p:spPr bwMode="auto">
              <a:xfrm>
                <a:off x="6442" y="3040"/>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278.30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9" name="Rectangle 447">
                <a:extLst>
                  <a:ext uri="{FF2B5EF4-FFF2-40B4-BE49-F238E27FC236}">
                    <a16:creationId xmlns:a16="http://schemas.microsoft.com/office/drawing/2014/main" id="{4E6D2B10-4ECA-5BBA-5EDE-A51AA11546E7}"/>
                  </a:ext>
                </a:extLst>
              </p:cNvPr>
              <p:cNvSpPr>
                <a:spLocks noChangeArrowheads="1"/>
              </p:cNvSpPr>
              <p:nvPr/>
            </p:nvSpPr>
            <p:spPr bwMode="auto">
              <a:xfrm>
                <a:off x="6206" y="3040"/>
                <a:ext cx="333"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0" name="Rectangle 448">
                <a:extLst>
                  <a:ext uri="{FF2B5EF4-FFF2-40B4-BE49-F238E27FC236}">
                    <a16:creationId xmlns:a16="http://schemas.microsoft.com/office/drawing/2014/main" id="{915119E8-5FD4-386F-E60F-FED13E31EEB6}"/>
                  </a:ext>
                </a:extLst>
              </p:cNvPr>
              <p:cNvSpPr>
                <a:spLocks noChangeArrowheads="1"/>
              </p:cNvSpPr>
              <p:nvPr/>
            </p:nvSpPr>
            <p:spPr bwMode="auto">
              <a:xfrm>
                <a:off x="6434" y="3040"/>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1" name="Rectangle 449">
                <a:extLst>
                  <a:ext uri="{FF2B5EF4-FFF2-40B4-BE49-F238E27FC236}">
                    <a16:creationId xmlns:a16="http://schemas.microsoft.com/office/drawing/2014/main" id="{902E59AD-60F4-0972-1143-23BAB71A5B41}"/>
                  </a:ext>
                </a:extLst>
              </p:cNvPr>
              <p:cNvSpPr>
                <a:spLocks noChangeArrowheads="1"/>
              </p:cNvSpPr>
              <p:nvPr/>
            </p:nvSpPr>
            <p:spPr bwMode="auto">
              <a:xfrm>
                <a:off x="7141" y="3040"/>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3,405.76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2" name="Rectangle 450">
                <a:extLst>
                  <a:ext uri="{FF2B5EF4-FFF2-40B4-BE49-F238E27FC236}">
                    <a16:creationId xmlns:a16="http://schemas.microsoft.com/office/drawing/2014/main" id="{F6B83267-8129-089D-B55E-16502000DDFE}"/>
                  </a:ext>
                </a:extLst>
              </p:cNvPr>
              <p:cNvSpPr>
                <a:spLocks noChangeArrowheads="1"/>
              </p:cNvSpPr>
              <p:nvPr/>
            </p:nvSpPr>
            <p:spPr bwMode="auto">
              <a:xfrm>
                <a:off x="6889" y="3040"/>
                <a:ext cx="37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3" name="Rectangle 451">
                <a:extLst>
                  <a:ext uri="{FF2B5EF4-FFF2-40B4-BE49-F238E27FC236}">
                    <a16:creationId xmlns:a16="http://schemas.microsoft.com/office/drawing/2014/main" id="{9BE0D755-A561-D4F1-91AB-BE2A7FD767F2}"/>
                  </a:ext>
                </a:extLst>
              </p:cNvPr>
              <p:cNvSpPr>
                <a:spLocks noChangeArrowheads="1"/>
              </p:cNvSpPr>
              <p:nvPr/>
            </p:nvSpPr>
            <p:spPr bwMode="auto">
              <a:xfrm>
                <a:off x="7141" y="3040"/>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4" name="Rectangle 452">
                <a:extLst>
                  <a:ext uri="{FF2B5EF4-FFF2-40B4-BE49-F238E27FC236}">
                    <a16:creationId xmlns:a16="http://schemas.microsoft.com/office/drawing/2014/main" id="{0B88F0F3-2E31-FE31-3FC6-FEC08DD0360A}"/>
                  </a:ext>
                </a:extLst>
              </p:cNvPr>
              <p:cNvSpPr>
                <a:spLocks noChangeArrowheads="1"/>
              </p:cNvSpPr>
              <p:nvPr/>
            </p:nvSpPr>
            <p:spPr bwMode="auto">
              <a:xfrm>
                <a:off x="91" y="3203"/>
                <a:ext cx="455"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CAÑAR</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5" name="Rectangle 453">
                <a:extLst>
                  <a:ext uri="{FF2B5EF4-FFF2-40B4-BE49-F238E27FC236}">
                    <a16:creationId xmlns:a16="http://schemas.microsoft.com/office/drawing/2014/main" id="{7D66BE9B-59C6-5623-1BAD-07C50DB177EB}"/>
                  </a:ext>
                </a:extLst>
              </p:cNvPr>
              <p:cNvSpPr>
                <a:spLocks noChangeArrowheads="1"/>
              </p:cNvSpPr>
              <p:nvPr/>
            </p:nvSpPr>
            <p:spPr bwMode="auto">
              <a:xfrm>
                <a:off x="1368" y="3203"/>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6" name="Rectangle 454">
                <a:extLst>
                  <a:ext uri="{FF2B5EF4-FFF2-40B4-BE49-F238E27FC236}">
                    <a16:creationId xmlns:a16="http://schemas.microsoft.com/office/drawing/2014/main" id="{31B92758-6936-F0DE-79A9-93E78AA71C5F}"/>
                  </a:ext>
                </a:extLst>
              </p:cNvPr>
              <p:cNvSpPr>
                <a:spLocks noChangeArrowheads="1"/>
              </p:cNvSpPr>
              <p:nvPr/>
            </p:nvSpPr>
            <p:spPr bwMode="auto">
              <a:xfrm>
                <a:off x="994" y="3203"/>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7" name="Rectangle 455">
                <a:extLst>
                  <a:ext uri="{FF2B5EF4-FFF2-40B4-BE49-F238E27FC236}">
                    <a16:creationId xmlns:a16="http://schemas.microsoft.com/office/drawing/2014/main" id="{69862106-331D-68EA-9E5D-82BC15E9717B}"/>
                  </a:ext>
                </a:extLst>
              </p:cNvPr>
              <p:cNvSpPr>
                <a:spLocks noChangeArrowheads="1"/>
              </p:cNvSpPr>
              <p:nvPr/>
            </p:nvSpPr>
            <p:spPr bwMode="auto">
              <a:xfrm>
                <a:off x="1368" y="3203"/>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8" name="Rectangle 456">
                <a:extLst>
                  <a:ext uri="{FF2B5EF4-FFF2-40B4-BE49-F238E27FC236}">
                    <a16:creationId xmlns:a16="http://schemas.microsoft.com/office/drawing/2014/main" id="{BE253744-6C22-355F-341E-B8F6C6356049}"/>
                  </a:ext>
                </a:extLst>
              </p:cNvPr>
              <p:cNvSpPr>
                <a:spLocks noChangeArrowheads="1"/>
              </p:cNvSpPr>
              <p:nvPr/>
            </p:nvSpPr>
            <p:spPr bwMode="auto">
              <a:xfrm>
                <a:off x="2417" y="3203"/>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1,654.83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9" name="Rectangle 457">
                <a:extLst>
                  <a:ext uri="{FF2B5EF4-FFF2-40B4-BE49-F238E27FC236}">
                    <a16:creationId xmlns:a16="http://schemas.microsoft.com/office/drawing/2014/main" id="{7D43AF46-6CA1-EB9D-BD38-35108D53162B}"/>
                  </a:ext>
                </a:extLst>
              </p:cNvPr>
              <p:cNvSpPr>
                <a:spLocks noChangeArrowheads="1"/>
              </p:cNvSpPr>
              <p:nvPr/>
            </p:nvSpPr>
            <p:spPr bwMode="auto">
              <a:xfrm>
                <a:off x="2303" y="3203"/>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0" name="Rectangle 458">
                <a:extLst>
                  <a:ext uri="{FF2B5EF4-FFF2-40B4-BE49-F238E27FC236}">
                    <a16:creationId xmlns:a16="http://schemas.microsoft.com/office/drawing/2014/main" id="{5B52BD32-59B0-404D-E093-7FA415BFC688}"/>
                  </a:ext>
                </a:extLst>
              </p:cNvPr>
              <p:cNvSpPr>
                <a:spLocks noChangeArrowheads="1"/>
              </p:cNvSpPr>
              <p:nvPr/>
            </p:nvSpPr>
            <p:spPr bwMode="auto">
              <a:xfrm>
                <a:off x="2409" y="3203"/>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1" name="Rectangle 459">
                <a:extLst>
                  <a:ext uri="{FF2B5EF4-FFF2-40B4-BE49-F238E27FC236}">
                    <a16:creationId xmlns:a16="http://schemas.microsoft.com/office/drawing/2014/main" id="{2B9A16F9-E183-C3FD-F3B7-16FE188E046C}"/>
                  </a:ext>
                </a:extLst>
              </p:cNvPr>
              <p:cNvSpPr>
                <a:spLocks noChangeArrowheads="1"/>
              </p:cNvSpPr>
              <p:nvPr/>
            </p:nvSpPr>
            <p:spPr bwMode="auto">
              <a:xfrm>
                <a:off x="3320" y="3203"/>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2" name="Rectangle 460">
                <a:extLst>
                  <a:ext uri="{FF2B5EF4-FFF2-40B4-BE49-F238E27FC236}">
                    <a16:creationId xmlns:a16="http://schemas.microsoft.com/office/drawing/2014/main" id="{AC880B62-D006-A37D-4CEC-B173F683A83E}"/>
                  </a:ext>
                </a:extLst>
              </p:cNvPr>
              <p:cNvSpPr>
                <a:spLocks noChangeArrowheads="1"/>
              </p:cNvSpPr>
              <p:nvPr/>
            </p:nvSpPr>
            <p:spPr bwMode="auto">
              <a:xfrm>
                <a:off x="2946" y="3203"/>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3" name="Rectangle 461">
                <a:extLst>
                  <a:ext uri="{FF2B5EF4-FFF2-40B4-BE49-F238E27FC236}">
                    <a16:creationId xmlns:a16="http://schemas.microsoft.com/office/drawing/2014/main" id="{48736177-7730-1147-EF4F-D2CA25171546}"/>
                  </a:ext>
                </a:extLst>
              </p:cNvPr>
              <p:cNvSpPr>
                <a:spLocks noChangeArrowheads="1"/>
              </p:cNvSpPr>
              <p:nvPr/>
            </p:nvSpPr>
            <p:spPr bwMode="auto">
              <a:xfrm>
                <a:off x="3320" y="3203"/>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4" name="Rectangle 462">
                <a:extLst>
                  <a:ext uri="{FF2B5EF4-FFF2-40B4-BE49-F238E27FC236}">
                    <a16:creationId xmlns:a16="http://schemas.microsoft.com/office/drawing/2014/main" id="{E5ACF3E5-947B-A9BE-FCDB-2DEAF7757ED7}"/>
                  </a:ext>
                </a:extLst>
              </p:cNvPr>
              <p:cNvSpPr>
                <a:spLocks noChangeArrowheads="1"/>
              </p:cNvSpPr>
              <p:nvPr/>
            </p:nvSpPr>
            <p:spPr bwMode="auto">
              <a:xfrm>
                <a:off x="3718" y="3203"/>
                <a:ext cx="43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1,045.17</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5" name="Rectangle 463">
                <a:extLst>
                  <a:ext uri="{FF2B5EF4-FFF2-40B4-BE49-F238E27FC236}">
                    <a16:creationId xmlns:a16="http://schemas.microsoft.com/office/drawing/2014/main" id="{292ED050-3845-5BEE-2EC7-22EFD5D283D2}"/>
                  </a:ext>
                </a:extLst>
              </p:cNvPr>
              <p:cNvSpPr>
                <a:spLocks noChangeArrowheads="1"/>
              </p:cNvSpPr>
              <p:nvPr/>
            </p:nvSpPr>
            <p:spPr bwMode="auto">
              <a:xfrm>
                <a:off x="3604" y="3203"/>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6" name="Rectangle 464">
                <a:extLst>
                  <a:ext uri="{FF2B5EF4-FFF2-40B4-BE49-F238E27FC236}">
                    <a16:creationId xmlns:a16="http://schemas.microsoft.com/office/drawing/2014/main" id="{9E51EAB6-11FE-1F31-6A39-036E7D37F738}"/>
                  </a:ext>
                </a:extLst>
              </p:cNvPr>
              <p:cNvSpPr>
                <a:spLocks noChangeArrowheads="1"/>
              </p:cNvSpPr>
              <p:nvPr/>
            </p:nvSpPr>
            <p:spPr bwMode="auto">
              <a:xfrm>
                <a:off x="3710" y="3203"/>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7" name="Rectangle 465">
                <a:extLst>
                  <a:ext uri="{FF2B5EF4-FFF2-40B4-BE49-F238E27FC236}">
                    <a16:creationId xmlns:a16="http://schemas.microsoft.com/office/drawing/2014/main" id="{58F59C47-CF3D-734B-7DB2-0AA629E21633}"/>
                  </a:ext>
                </a:extLst>
              </p:cNvPr>
              <p:cNvSpPr>
                <a:spLocks noChangeArrowheads="1"/>
              </p:cNvSpPr>
              <p:nvPr/>
            </p:nvSpPr>
            <p:spPr bwMode="auto">
              <a:xfrm>
                <a:off x="4621" y="3203"/>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Rectangle 466">
                <a:extLst>
                  <a:ext uri="{FF2B5EF4-FFF2-40B4-BE49-F238E27FC236}">
                    <a16:creationId xmlns:a16="http://schemas.microsoft.com/office/drawing/2014/main" id="{DB0C47B0-95D2-EE08-D83A-CCBB37186E5B}"/>
                  </a:ext>
                </a:extLst>
              </p:cNvPr>
              <p:cNvSpPr>
                <a:spLocks noChangeArrowheads="1"/>
              </p:cNvSpPr>
              <p:nvPr/>
            </p:nvSpPr>
            <p:spPr bwMode="auto">
              <a:xfrm>
                <a:off x="4247" y="3203"/>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Rectangle 467">
                <a:extLst>
                  <a:ext uri="{FF2B5EF4-FFF2-40B4-BE49-F238E27FC236}">
                    <a16:creationId xmlns:a16="http://schemas.microsoft.com/office/drawing/2014/main" id="{1DB914EA-B1EF-031A-303B-009F39842B81}"/>
                  </a:ext>
                </a:extLst>
              </p:cNvPr>
              <p:cNvSpPr>
                <a:spLocks noChangeArrowheads="1"/>
              </p:cNvSpPr>
              <p:nvPr/>
            </p:nvSpPr>
            <p:spPr bwMode="auto">
              <a:xfrm>
                <a:off x="4621" y="3203"/>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0" name="Rectangle 468">
                <a:extLst>
                  <a:ext uri="{FF2B5EF4-FFF2-40B4-BE49-F238E27FC236}">
                    <a16:creationId xmlns:a16="http://schemas.microsoft.com/office/drawing/2014/main" id="{48A9934A-A732-188E-A961-37417FC77644}"/>
                  </a:ext>
                </a:extLst>
              </p:cNvPr>
              <p:cNvSpPr>
                <a:spLocks noChangeArrowheads="1"/>
              </p:cNvSpPr>
              <p:nvPr/>
            </p:nvSpPr>
            <p:spPr bwMode="auto">
              <a:xfrm>
                <a:off x="5271" y="3203"/>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1" name="Rectangle 469">
                <a:extLst>
                  <a:ext uri="{FF2B5EF4-FFF2-40B4-BE49-F238E27FC236}">
                    <a16:creationId xmlns:a16="http://schemas.microsoft.com/office/drawing/2014/main" id="{8F46E10B-D5D3-A2E1-A39C-2BA02261368C}"/>
                  </a:ext>
                </a:extLst>
              </p:cNvPr>
              <p:cNvSpPr>
                <a:spLocks noChangeArrowheads="1"/>
              </p:cNvSpPr>
              <p:nvPr/>
            </p:nvSpPr>
            <p:spPr bwMode="auto">
              <a:xfrm>
                <a:off x="4897" y="3203"/>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2" name="Rectangle 470">
                <a:extLst>
                  <a:ext uri="{FF2B5EF4-FFF2-40B4-BE49-F238E27FC236}">
                    <a16:creationId xmlns:a16="http://schemas.microsoft.com/office/drawing/2014/main" id="{49ED0031-E7D6-EF80-5489-A5A12F2222A4}"/>
                  </a:ext>
                </a:extLst>
              </p:cNvPr>
              <p:cNvSpPr>
                <a:spLocks noChangeArrowheads="1"/>
              </p:cNvSpPr>
              <p:nvPr/>
            </p:nvSpPr>
            <p:spPr bwMode="auto">
              <a:xfrm>
                <a:off x="5271" y="3203"/>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3" name="Rectangle 471">
                <a:extLst>
                  <a:ext uri="{FF2B5EF4-FFF2-40B4-BE49-F238E27FC236}">
                    <a16:creationId xmlns:a16="http://schemas.microsoft.com/office/drawing/2014/main" id="{5F961E0C-B78F-058E-3520-9104FE6FB489}"/>
                  </a:ext>
                </a:extLst>
              </p:cNvPr>
              <p:cNvSpPr>
                <a:spLocks noChangeArrowheads="1"/>
              </p:cNvSpPr>
              <p:nvPr/>
            </p:nvSpPr>
            <p:spPr bwMode="auto">
              <a:xfrm>
                <a:off x="5922" y="3203"/>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4" name="Rectangle 472">
                <a:extLst>
                  <a:ext uri="{FF2B5EF4-FFF2-40B4-BE49-F238E27FC236}">
                    <a16:creationId xmlns:a16="http://schemas.microsoft.com/office/drawing/2014/main" id="{09E1E97C-0684-5DDF-1380-F5522EA492B5}"/>
                  </a:ext>
                </a:extLst>
              </p:cNvPr>
              <p:cNvSpPr>
                <a:spLocks noChangeArrowheads="1"/>
              </p:cNvSpPr>
              <p:nvPr/>
            </p:nvSpPr>
            <p:spPr bwMode="auto">
              <a:xfrm>
                <a:off x="5548" y="3203"/>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5" name="Rectangle 473">
                <a:extLst>
                  <a:ext uri="{FF2B5EF4-FFF2-40B4-BE49-F238E27FC236}">
                    <a16:creationId xmlns:a16="http://schemas.microsoft.com/office/drawing/2014/main" id="{597CCA17-B450-551F-DA9B-F4C17CBC30A3}"/>
                  </a:ext>
                </a:extLst>
              </p:cNvPr>
              <p:cNvSpPr>
                <a:spLocks noChangeArrowheads="1"/>
              </p:cNvSpPr>
              <p:nvPr/>
            </p:nvSpPr>
            <p:spPr bwMode="auto">
              <a:xfrm>
                <a:off x="5922" y="3203"/>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6" name="Rectangle 474">
                <a:extLst>
                  <a:ext uri="{FF2B5EF4-FFF2-40B4-BE49-F238E27FC236}">
                    <a16:creationId xmlns:a16="http://schemas.microsoft.com/office/drawing/2014/main" id="{EA3B2A28-A056-20B6-EADC-D487FA68333C}"/>
                  </a:ext>
                </a:extLst>
              </p:cNvPr>
              <p:cNvSpPr>
                <a:spLocks noChangeArrowheads="1"/>
              </p:cNvSpPr>
              <p:nvPr/>
            </p:nvSpPr>
            <p:spPr bwMode="auto">
              <a:xfrm>
                <a:off x="6605" y="3203"/>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7" name="Rectangle 475">
                <a:extLst>
                  <a:ext uri="{FF2B5EF4-FFF2-40B4-BE49-F238E27FC236}">
                    <a16:creationId xmlns:a16="http://schemas.microsoft.com/office/drawing/2014/main" id="{00F66F44-6BBF-7571-9C0C-450E9E15B547}"/>
                  </a:ext>
                </a:extLst>
              </p:cNvPr>
              <p:cNvSpPr>
                <a:spLocks noChangeArrowheads="1"/>
              </p:cNvSpPr>
              <p:nvPr/>
            </p:nvSpPr>
            <p:spPr bwMode="auto">
              <a:xfrm>
                <a:off x="6206" y="3203"/>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8" name="Rectangle 476">
                <a:extLst>
                  <a:ext uri="{FF2B5EF4-FFF2-40B4-BE49-F238E27FC236}">
                    <a16:creationId xmlns:a16="http://schemas.microsoft.com/office/drawing/2014/main" id="{FDBAD747-FB0C-3152-4AD4-D65870FCB92F}"/>
                  </a:ext>
                </a:extLst>
              </p:cNvPr>
              <p:cNvSpPr>
                <a:spLocks noChangeArrowheads="1"/>
              </p:cNvSpPr>
              <p:nvPr/>
            </p:nvSpPr>
            <p:spPr bwMode="auto">
              <a:xfrm>
                <a:off x="6605" y="3203"/>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9" name="Rectangle 477">
                <a:extLst>
                  <a:ext uri="{FF2B5EF4-FFF2-40B4-BE49-F238E27FC236}">
                    <a16:creationId xmlns:a16="http://schemas.microsoft.com/office/drawing/2014/main" id="{33BBF49E-C0E0-1AC1-AA1B-281C09A75C2B}"/>
                  </a:ext>
                </a:extLst>
              </p:cNvPr>
              <p:cNvSpPr>
                <a:spLocks noChangeArrowheads="1"/>
              </p:cNvSpPr>
              <p:nvPr/>
            </p:nvSpPr>
            <p:spPr bwMode="auto">
              <a:xfrm>
                <a:off x="7141" y="3203"/>
                <a:ext cx="433"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2,700.00</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0" name="Rectangle 478">
                <a:extLst>
                  <a:ext uri="{FF2B5EF4-FFF2-40B4-BE49-F238E27FC236}">
                    <a16:creationId xmlns:a16="http://schemas.microsoft.com/office/drawing/2014/main" id="{4C3BD28F-F1B1-F477-C62E-62F267FBEF40}"/>
                  </a:ext>
                </a:extLst>
              </p:cNvPr>
              <p:cNvSpPr>
                <a:spLocks noChangeArrowheads="1"/>
              </p:cNvSpPr>
              <p:nvPr/>
            </p:nvSpPr>
            <p:spPr bwMode="auto">
              <a:xfrm>
                <a:off x="6889" y="3203"/>
                <a:ext cx="37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1" name="Rectangle 479">
                <a:extLst>
                  <a:ext uri="{FF2B5EF4-FFF2-40B4-BE49-F238E27FC236}">
                    <a16:creationId xmlns:a16="http://schemas.microsoft.com/office/drawing/2014/main" id="{F02E163A-6F5E-1855-9862-12CC8003E196}"/>
                  </a:ext>
                </a:extLst>
              </p:cNvPr>
              <p:cNvSpPr>
                <a:spLocks noChangeArrowheads="1"/>
              </p:cNvSpPr>
              <p:nvPr/>
            </p:nvSpPr>
            <p:spPr bwMode="auto">
              <a:xfrm>
                <a:off x="7141" y="3203"/>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2" name="Rectangle 480">
                <a:extLst>
                  <a:ext uri="{FF2B5EF4-FFF2-40B4-BE49-F238E27FC236}">
                    <a16:creationId xmlns:a16="http://schemas.microsoft.com/office/drawing/2014/main" id="{BCA3A0F5-697B-7B59-359F-D32D81B2AE00}"/>
                  </a:ext>
                </a:extLst>
              </p:cNvPr>
              <p:cNvSpPr>
                <a:spLocks noChangeArrowheads="1"/>
              </p:cNvSpPr>
              <p:nvPr/>
            </p:nvSpPr>
            <p:spPr bwMode="auto">
              <a:xfrm>
                <a:off x="91" y="3366"/>
                <a:ext cx="342"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LOJA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3" name="Rectangle 481">
                <a:extLst>
                  <a:ext uri="{FF2B5EF4-FFF2-40B4-BE49-F238E27FC236}">
                    <a16:creationId xmlns:a16="http://schemas.microsoft.com/office/drawing/2014/main" id="{40DC030E-600B-93E3-C6B0-FCCDD5D40BD7}"/>
                  </a:ext>
                </a:extLst>
              </p:cNvPr>
              <p:cNvSpPr>
                <a:spLocks noChangeArrowheads="1"/>
              </p:cNvSpPr>
              <p:nvPr/>
            </p:nvSpPr>
            <p:spPr bwMode="auto">
              <a:xfrm>
                <a:off x="1262" y="3366"/>
                <a:ext cx="36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74.91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4" name="Rectangle 482">
                <a:extLst>
                  <a:ext uri="{FF2B5EF4-FFF2-40B4-BE49-F238E27FC236}">
                    <a16:creationId xmlns:a16="http://schemas.microsoft.com/office/drawing/2014/main" id="{AA02ACB3-8E8F-5AE6-C883-1771411DFA12}"/>
                  </a:ext>
                </a:extLst>
              </p:cNvPr>
              <p:cNvSpPr>
                <a:spLocks noChangeArrowheads="1"/>
              </p:cNvSpPr>
              <p:nvPr/>
            </p:nvSpPr>
            <p:spPr bwMode="auto">
              <a:xfrm>
                <a:off x="1002" y="3366"/>
                <a:ext cx="36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5" name="Rectangle 483">
                <a:extLst>
                  <a:ext uri="{FF2B5EF4-FFF2-40B4-BE49-F238E27FC236}">
                    <a16:creationId xmlns:a16="http://schemas.microsoft.com/office/drawing/2014/main" id="{359BA7F6-AFEE-9582-BB09-E2C25A830B89}"/>
                  </a:ext>
                </a:extLst>
              </p:cNvPr>
              <p:cNvSpPr>
                <a:spLocks noChangeArrowheads="1"/>
              </p:cNvSpPr>
              <p:nvPr/>
            </p:nvSpPr>
            <p:spPr bwMode="auto">
              <a:xfrm>
                <a:off x="1254" y="3366"/>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6" name="Rectangle 484">
                <a:extLst>
                  <a:ext uri="{FF2B5EF4-FFF2-40B4-BE49-F238E27FC236}">
                    <a16:creationId xmlns:a16="http://schemas.microsoft.com/office/drawing/2014/main" id="{8C3E3A2D-B546-B466-2103-FE05381A1016}"/>
                  </a:ext>
                </a:extLst>
              </p:cNvPr>
              <p:cNvSpPr>
                <a:spLocks noChangeArrowheads="1"/>
              </p:cNvSpPr>
              <p:nvPr/>
            </p:nvSpPr>
            <p:spPr bwMode="auto">
              <a:xfrm>
                <a:off x="2019" y="3366"/>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7" name="Rectangle 485">
                <a:extLst>
                  <a:ext uri="{FF2B5EF4-FFF2-40B4-BE49-F238E27FC236}">
                    <a16:creationId xmlns:a16="http://schemas.microsoft.com/office/drawing/2014/main" id="{0E5F6308-3253-7472-6A7F-14AA83D0275C}"/>
                  </a:ext>
                </a:extLst>
              </p:cNvPr>
              <p:cNvSpPr>
                <a:spLocks noChangeArrowheads="1"/>
              </p:cNvSpPr>
              <p:nvPr/>
            </p:nvSpPr>
            <p:spPr bwMode="auto">
              <a:xfrm>
                <a:off x="1645" y="3366"/>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8" name="Rectangle 486">
                <a:extLst>
                  <a:ext uri="{FF2B5EF4-FFF2-40B4-BE49-F238E27FC236}">
                    <a16:creationId xmlns:a16="http://schemas.microsoft.com/office/drawing/2014/main" id="{6AB5E291-98EC-E8BE-0956-7AE2D226A094}"/>
                  </a:ext>
                </a:extLst>
              </p:cNvPr>
              <p:cNvSpPr>
                <a:spLocks noChangeArrowheads="1"/>
              </p:cNvSpPr>
              <p:nvPr/>
            </p:nvSpPr>
            <p:spPr bwMode="auto">
              <a:xfrm>
                <a:off x="2019" y="3366"/>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9" name="Rectangle 487">
                <a:extLst>
                  <a:ext uri="{FF2B5EF4-FFF2-40B4-BE49-F238E27FC236}">
                    <a16:creationId xmlns:a16="http://schemas.microsoft.com/office/drawing/2014/main" id="{2BFEEE5D-33CC-4B26-50CD-0445DB4E5D0A}"/>
                  </a:ext>
                </a:extLst>
              </p:cNvPr>
              <p:cNvSpPr>
                <a:spLocks noChangeArrowheads="1"/>
              </p:cNvSpPr>
              <p:nvPr/>
            </p:nvSpPr>
            <p:spPr bwMode="auto">
              <a:xfrm>
                <a:off x="2669" y="3366"/>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0" name="Rectangle 488">
                <a:extLst>
                  <a:ext uri="{FF2B5EF4-FFF2-40B4-BE49-F238E27FC236}">
                    <a16:creationId xmlns:a16="http://schemas.microsoft.com/office/drawing/2014/main" id="{B8472AE5-4359-17DE-0E47-557D244C7F21}"/>
                  </a:ext>
                </a:extLst>
              </p:cNvPr>
              <p:cNvSpPr>
                <a:spLocks noChangeArrowheads="1"/>
              </p:cNvSpPr>
              <p:nvPr/>
            </p:nvSpPr>
            <p:spPr bwMode="auto">
              <a:xfrm>
                <a:off x="2295" y="3366"/>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1" name="Rectangle 489">
                <a:extLst>
                  <a:ext uri="{FF2B5EF4-FFF2-40B4-BE49-F238E27FC236}">
                    <a16:creationId xmlns:a16="http://schemas.microsoft.com/office/drawing/2014/main" id="{51064FFD-A5B3-4867-F858-B94519754397}"/>
                  </a:ext>
                </a:extLst>
              </p:cNvPr>
              <p:cNvSpPr>
                <a:spLocks noChangeArrowheads="1"/>
              </p:cNvSpPr>
              <p:nvPr/>
            </p:nvSpPr>
            <p:spPr bwMode="auto">
              <a:xfrm>
                <a:off x="2669" y="3366"/>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2" name="Rectangle 490">
                <a:extLst>
                  <a:ext uri="{FF2B5EF4-FFF2-40B4-BE49-F238E27FC236}">
                    <a16:creationId xmlns:a16="http://schemas.microsoft.com/office/drawing/2014/main" id="{5607FC81-AA58-2993-301A-511B997E9568}"/>
                  </a:ext>
                </a:extLst>
              </p:cNvPr>
              <p:cNvSpPr>
                <a:spLocks noChangeArrowheads="1"/>
              </p:cNvSpPr>
              <p:nvPr/>
            </p:nvSpPr>
            <p:spPr bwMode="auto">
              <a:xfrm>
                <a:off x="3320" y="3366"/>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3" name="Rectangle 491">
                <a:extLst>
                  <a:ext uri="{FF2B5EF4-FFF2-40B4-BE49-F238E27FC236}">
                    <a16:creationId xmlns:a16="http://schemas.microsoft.com/office/drawing/2014/main" id="{25D0A906-8494-4934-7365-F2ECB8EEC77A}"/>
                  </a:ext>
                </a:extLst>
              </p:cNvPr>
              <p:cNvSpPr>
                <a:spLocks noChangeArrowheads="1"/>
              </p:cNvSpPr>
              <p:nvPr/>
            </p:nvSpPr>
            <p:spPr bwMode="auto">
              <a:xfrm>
                <a:off x="2946" y="3366"/>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4" name="Rectangle 492">
                <a:extLst>
                  <a:ext uri="{FF2B5EF4-FFF2-40B4-BE49-F238E27FC236}">
                    <a16:creationId xmlns:a16="http://schemas.microsoft.com/office/drawing/2014/main" id="{ED3F1294-AB09-FF88-8714-18070B933223}"/>
                  </a:ext>
                </a:extLst>
              </p:cNvPr>
              <p:cNvSpPr>
                <a:spLocks noChangeArrowheads="1"/>
              </p:cNvSpPr>
              <p:nvPr/>
            </p:nvSpPr>
            <p:spPr bwMode="auto">
              <a:xfrm>
                <a:off x="3320" y="3366"/>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5" name="Rectangle 493">
                <a:extLst>
                  <a:ext uri="{FF2B5EF4-FFF2-40B4-BE49-F238E27FC236}">
                    <a16:creationId xmlns:a16="http://schemas.microsoft.com/office/drawing/2014/main" id="{052A5C3D-A1AE-C461-9084-ADB781EF8AC0}"/>
                  </a:ext>
                </a:extLst>
              </p:cNvPr>
              <p:cNvSpPr>
                <a:spLocks noChangeArrowheads="1"/>
              </p:cNvSpPr>
              <p:nvPr/>
            </p:nvSpPr>
            <p:spPr bwMode="auto">
              <a:xfrm>
                <a:off x="3970" y="3366"/>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6" name="Rectangle 494">
                <a:extLst>
                  <a:ext uri="{FF2B5EF4-FFF2-40B4-BE49-F238E27FC236}">
                    <a16:creationId xmlns:a16="http://schemas.microsoft.com/office/drawing/2014/main" id="{19C8B8E1-1EB1-5277-8C37-016701F44866}"/>
                  </a:ext>
                </a:extLst>
              </p:cNvPr>
              <p:cNvSpPr>
                <a:spLocks noChangeArrowheads="1"/>
              </p:cNvSpPr>
              <p:nvPr/>
            </p:nvSpPr>
            <p:spPr bwMode="auto">
              <a:xfrm>
                <a:off x="3596" y="3366"/>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7" name="Rectangle 495">
                <a:extLst>
                  <a:ext uri="{FF2B5EF4-FFF2-40B4-BE49-F238E27FC236}">
                    <a16:creationId xmlns:a16="http://schemas.microsoft.com/office/drawing/2014/main" id="{14F7FD35-4585-878B-D131-7172123088ED}"/>
                  </a:ext>
                </a:extLst>
              </p:cNvPr>
              <p:cNvSpPr>
                <a:spLocks noChangeArrowheads="1"/>
              </p:cNvSpPr>
              <p:nvPr/>
            </p:nvSpPr>
            <p:spPr bwMode="auto">
              <a:xfrm>
                <a:off x="3970" y="3366"/>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8" name="Rectangle 496">
                <a:extLst>
                  <a:ext uri="{FF2B5EF4-FFF2-40B4-BE49-F238E27FC236}">
                    <a16:creationId xmlns:a16="http://schemas.microsoft.com/office/drawing/2014/main" id="{0EA8964A-28FE-05E2-E4D4-2F5304F6212F}"/>
                  </a:ext>
                </a:extLst>
              </p:cNvPr>
              <p:cNvSpPr>
                <a:spLocks noChangeArrowheads="1"/>
              </p:cNvSpPr>
              <p:nvPr/>
            </p:nvSpPr>
            <p:spPr bwMode="auto">
              <a:xfrm>
                <a:off x="4621" y="3366"/>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9" name="Rectangle 497">
                <a:extLst>
                  <a:ext uri="{FF2B5EF4-FFF2-40B4-BE49-F238E27FC236}">
                    <a16:creationId xmlns:a16="http://schemas.microsoft.com/office/drawing/2014/main" id="{1082E994-C1F6-C0E7-8980-19D54556177A}"/>
                  </a:ext>
                </a:extLst>
              </p:cNvPr>
              <p:cNvSpPr>
                <a:spLocks noChangeArrowheads="1"/>
              </p:cNvSpPr>
              <p:nvPr/>
            </p:nvSpPr>
            <p:spPr bwMode="auto">
              <a:xfrm>
                <a:off x="4247" y="3366"/>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0" name="Rectangle 498">
                <a:extLst>
                  <a:ext uri="{FF2B5EF4-FFF2-40B4-BE49-F238E27FC236}">
                    <a16:creationId xmlns:a16="http://schemas.microsoft.com/office/drawing/2014/main" id="{941B72E6-FC61-4483-CF3E-84F1607447EC}"/>
                  </a:ext>
                </a:extLst>
              </p:cNvPr>
              <p:cNvSpPr>
                <a:spLocks noChangeArrowheads="1"/>
              </p:cNvSpPr>
              <p:nvPr/>
            </p:nvSpPr>
            <p:spPr bwMode="auto">
              <a:xfrm>
                <a:off x="4621" y="3366"/>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1" name="Rectangle 499">
                <a:extLst>
                  <a:ext uri="{FF2B5EF4-FFF2-40B4-BE49-F238E27FC236}">
                    <a16:creationId xmlns:a16="http://schemas.microsoft.com/office/drawing/2014/main" id="{E7DF49C0-9D9F-EDA3-2919-00D7DE09FB9B}"/>
                  </a:ext>
                </a:extLst>
              </p:cNvPr>
              <p:cNvSpPr>
                <a:spLocks noChangeArrowheads="1"/>
              </p:cNvSpPr>
              <p:nvPr/>
            </p:nvSpPr>
            <p:spPr bwMode="auto">
              <a:xfrm>
                <a:off x="5271" y="3366"/>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2" name="Rectangle 500">
                <a:extLst>
                  <a:ext uri="{FF2B5EF4-FFF2-40B4-BE49-F238E27FC236}">
                    <a16:creationId xmlns:a16="http://schemas.microsoft.com/office/drawing/2014/main" id="{806AA2FE-E407-F9BF-1FC6-85C9FD5A5385}"/>
                  </a:ext>
                </a:extLst>
              </p:cNvPr>
              <p:cNvSpPr>
                <a:spLocks noChangeArrowheads="1"/>
              </p:cNvSpPr>
              <p:nvPr/>
            </p:nvSpPr>
            <p:spPr bwMode="auto">
              <a:xfrm>
                <a:off x="4897" y="3366"/>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3" name="Rectangle 501">
                <a:extLst>
                  <a:ext uri="{FF2B5EF4-FFF2-40B4-BE49-F238E27FC236}">
                    <a16:creationId xmlns:a16="http://schemas.microsoft.com/office/drawing/2014/main" id="{10B4AEA3-60B9-48A2-D4B2-F900EB39446E}"/>
                  </a:ext>
                </a:extLst>
              </p:cNvPr>
              <p:cNvSpPr>
                <a:spLocks noChangeArrowheads="1"/>
              </p:cNvSpPr>
              <p:nvPr/>
            </p:nvSpPr>
            <p:spPr bwMode="auto">
              <a:xfrm>
                <a:off x="5271" y="3366"/>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4" name="Rectangle 502">
                <a:extLst>
                  <a:ext uri="{FF2B5EF4-FFF2-40B4-BE49-F238E27FC236}">
                    <a16:creationId xmlns:a16="http://schemas.microsoft.com/office/drawing/2014/main" id="{4BD0DBBC-0925-1661-375B-C32A81C1AA23}"/>
                  </a:ext>
                </a:extLst>
              </p:cNvPr>
              <p:cNvSpPr>
                <a:spLocks noChangeArrowheads="1"/>
              </p:cNvSpPr>
              <p:nvPr/>
            </p:nvSpPr>
            <p:spPr bwMode="auto">
              <a:xfrm>
                <a:off x="5922" y="3366"/>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5" name="Rectangle 503">
                <a:extLst>
                  <a:ext uri="{FF2B5EF4-FFF2-40B4-BE49-F238E27FC236}">
                    <a16:creationId xmlns:a16="http://schemas.microsoft.com/office/drawing/2014/main" id="{2A1D9528-01E9-5BC5-0938-2DD0879994BC}"/>
                  </a:ext>
                </a:extLst>
              </p:cNvPr>
              <p:cNvSpPr>
                <a:spLocks noChangeArrowheads="1"/>
              </p:cNvSpPr>
              <p:nvPr/>
            </p:nvSpPr>
            <p:spPr bwMode="auto">
              <a:xfrm>
                <a:off x="5548" y="3366"/>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6" name="Rectangle 504">
                <a:extLst>
                  <a:ext uri="{FF2B5EF4-FFF2-40B4-BE49-F238E27FC236}">
                    <a16:creationId xmlns:a16="http://schemas.microsoft.com/office/drawing/2014/main" id="{75E6D228-8200-5805-4B1F-1AD7E9C0F2F7}"/>
                  </a:ext>
                </a:extLst>
              </p:cNvPr>
              <p:cNvSpPr>
                <a:spLocks noChangeArrowheads="1"/>
              </p:cNvSpPr>
              <p:nvPr/>
            </p:nvSpPr>
            <p:spPr bwMode="auto">
              <a:xfrm>
                <a:off x="5922" y="3366"/>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7" name="Rectangle 505">
                <a:extLst>
                  <a:ext uri="{FF2B5EF4-FFF2-40B4-BE49-F238E27FC236}">
                    <a16:creationId xmlns:a16="http://schemas.microsoft.com/office/drawing/2014/main" id="{4196E13F-1F59-A13B-2C1E-67E47E7731B3}"/>
                  </a:ext>
                </a:extLst>
              </p:cNvPr>
              <p:cNvSpPr>
                <a:spLocks noChangeArrowheads="1"/>
              </p:cNvSpPr>
              <p:nvPr/>
            </p:nvSpPr>
            <p:spPr bwMode="auto">
              <a:xfrm>
                <a:off x="6605" y="3366"/>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8" name="Rectangle 506">
                <a:extLst>
                  <a:ext uri="{FF2B5EF4-FFF2-40B4-BE49-F238E27FC236}">
                    <a16:creationId xmlns:a16="http://schemas.microsoft.com/office/drawing/2014/main" id="{3E15110F-BABE-1836-FF44-F9A9FA2BFF7E}"/>
                  </a:ext>
                </a:extLst>
              </p:cNvPr>
              <p:cNvSpPr>
                <a:spLocks noChangeArrowheads="1"/>
              </p:cNvSpPr>
              <p:nvPr/>
            </p:nvSpPr>
            <p:spPr bwMode="auto">
              <a:xfrm>
                <a:off x="6206" y="3366"/>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9" name="Rectangle 507">
                <a:extLst>
                  <a:ext uri="{FF2B5EF4-FFF2-40B4-BE49-F238E27FC236}">
                    <a16:creationId xmlns:a16="http://schemas.microsoft.com/office/drawing/2014/main" id="{C97376FD-851E-80D0-4B78-DDE224C112C4}"/>
                  </a:ext>
                </a:extLst>
              </p:cNvPr>
              <p:cNvSpPr>
                <a:spLocks noChangeArrowheads="1"/>
              </p:cNvSpPr>
              <p:nvPr/>
            </p:nvSpPr>
            <p:spPr bwMode="auto">
              <a:xfrm>
                <a:off x="6605" y="3366"/>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0" name="Rectangle 508">
                <a:extLst>
                  <a:ext uri="{FF2B5EF4-FFF2-40B4-BE49-F238E27FC236}">
                    <a16:creationId xmlns:a16="http://schemas.microsoft.com/office/drawing/2014/main" id="{613E7423-E454-1462-4079-5981853AC2C5}"/>
                  </a:ext>
                </a:extLst>
              </p:cNvPr>
              <p:cNvSpPr>
                <a:spLocks noChangeArrowheads="1"/>
              </p:cNvSpPr>
              <p:nvPr/>
            </p:nvSpPr>
            <p:spPr bwMode="auto">
              <a:xfrm>
                <a:off x="7288" y="3366"/>
                <a:ext cx="37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74.91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1" name="Rectangle 509">
                <a:extLst>
                  <a:ext uri="{FF2B5EF4-FFF2-40B4-BE49-F238E27FC236}">
                    <a16:creationId xmlns:a16="http://schemas.microsoft.com/office/drawing/2014/main" id="{F523E035-A38F-365C-D87D-30833A4F4EAD}"/>
                  </a:ext>
                </a:extLst>
              </p:cNvPr>
              <p:cNvSpPr>
                <a:spLocks noChangeArrowheads="1"/>
              </p:cNvSpPr>
              <p:nvPr/>
            </p:nvSpPr>
            <p:spPr bwMode="auto">
              <a:xfrm>
                <a:off x="6889" y="3366"/>
                <a:ext cx="545"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2" name="Rectangle 510">
                <a:extLst>
                  <a:ext uri="{FF2B5EF4-FFF2-40B4-BE49-F238E27FC236}">
                    <a16:creationId xmlns:a16="http://schemas.microsoft.com/office/drawing/2014/main" id="{8D30F952-0623-15DC-5CC6-4843EDD180AA}"/>
                  </a:ext>
                </a:extLst>
              </p:cNvPr>
              <p:cNvSpPr>
                <a:spLocks noChangeArrowheads="1"/>
              </p:cNvSpPr>
              <p:nvPr/>
            </p:nvSpPr>
            <p:spPr bwMode="auto">
              <a:xfrm>
                <a:off x="7288" y="3366"/>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 name="Rectangle 511">
                <a:extLst>
                  <a:ext uri="{FF2B5EF4-FFF2-40B4-BE49-F238E27FC236}">
                    <a16:creationId xmlns:a16="http://schemas.microsoft.com/office/drawing/2014/main" id="{ADEEECD2-A4D1-D01E-4524-BFE7CDD6D7F0}"/>
                  </a:ext>
                </a:extLst>
              </p:cNvPr>
              <p:cNvSpPr>
                <a:spLocks noChangeArrowheads="1"/>
              </p:cNvSpPr>
              <p:nvPr/>
            </p:nvSpPr>
            <p:spPr bwMode="auto">
              <a:xfrm>
                <a:off x="91" y="3528"/>
                <a:ext cx="456"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LOS RÍOS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44" name="Rectangle 512">
                <a:extLst>
                  <a:ext uri="{FF2B5EF4-FFF2-40B4-BE49-F238E27FC236}">
                    <a16:creationId xmlns:a16="http://schemas.microsoft.com/office/drawing/2014/main" id="{2D0FCD62-4A88-7893-CCEE-F55400856C11}"/>
                  </a:ext>
                </a:extLst>
              </p:cNvPr>
              <p:cNvSpPr>
                <a:spLocks noChangeArrowheads="1"/>
              </p:cNvSpPr>
              <p:nvPr/>
            </p:nvSpPr>
            <p:spPr bwMode="auto">
              <a:xfrm>
                <a:off x="1368" y="3528"/>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5" name="Rectangle 513">
                <a:extLst>
                  <a:ext uri="{FF2B5EF4-FFF2-40B4-BE49-F238E27FC236}">
                    <a16:creationId xmlns:a16="http://schemas.microsoft.com/office/drawing/2014/main" id="{165750B5-6893-DD2A-F231-FC9C87E27BB5}"/>
                  </a:ext>
                </a:extLst>
              </p:cNvPr>
              <p:cNvSpPr>
                <a:spLocks noChangeArrowheads="1"/>
              </p:cNvSpPr>
              <p:nvPr/>
            </p:nvSpPr>
            <p:spPr bwMode="auto">
              <a:xfrm>
                <a:off x="994" y="3528"/>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6" name="Rectangle 514">
                <a:extLst>
                  <a:ext uri="{FF2B5EF4-FFF2-40B4-BE49-F238E27FC236}">
                    <a16:creationId xmlns:a16="http://schemas.microsoft.com/office/drawing/2014/main" id="{C7CE9DAF-9707-B036-E9B8-A586EE84B36F}"/>
                  </a:ext>
                </a:extLst>
              </p:cNvPr>
              <p:cNvSpPr>
                <a:spLocks noChangeArrowheads="1"/>
              </p:cNvSpPr>
              <p:nvPr/>
            </p:nvSpPr>
            <p:spPr bwMode="auto">
              <a:xfrm>
                <a:off x="1368" y="352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7" name="Rectangle 515">
                <a:extLst>
                  <a:ext uri="{FF2B5EF4-FFF2-40B4-BE49-F238E27FC236}">
                    <a16:creationId xmlns:a16="http://schemas.microsoft.com/office/drawing/2014/main" id="{E97ABC7B-AFFA-1BF6-6086-51907F36C4F9}"/>
                  </a:ext>
                </a:extLst>
              </p:cNvPr>
              <p:cNvSpPr>
                <a:spLocks noChangeArrowheads="1"/>
              </p:cNvSpPr>
              <p:nvPr/>
            </p:nvSpPr>
            <p:spPr bwMode="auto">
              <a:xfrm>
                <a:off x="2019" y="3528"/>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8" name="Rectangle 516">
                <a:extLst>
                  <a:ext uri="{FF2B5EF4-FFF2-40B4-BE49-F238E27FC236}">
                    <a16:creationId xmlns:a16="http://schemas.microsoft.com/office/drawing/2014/main" id="{F3A6D460-67AA-C290-37DE-99BEF78CCC3C}"/>
                  </a:ext>
                </a:extLst>
              </p:cNvPr>
              <p:cNvSpPr>
                <a:spLocks noChangeArrowheads="1"/>
              </p:cNvSpPr>
              <p:nvPr/>
            </p:nvSpPr>
            <p:spPr bwMode="auto">
              <a:xfrm>
                <a:off x="1645" y="3528"/>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9" name="Rectangle 517">
                <a:extLst>
                  <a:ext uri="{FF2B5EF4-FFF2-40B4-BE49-F238E27FC236}">
                    <a16:creationId xmlns:a16="http://schemas.microsoft.com/office/drawing/2014/main" id="{CDC7DC1A-31C8-60AB-9838-A1B6A1DA0828}"/>
                  </a:ext>
                </a:extLst>
              </p:cNvPr>
              <p:cNvSpPr>
                <a:spLocks noChangeArrowheads="1"/>
              </p:cNvSpPr>
              <p:nvPr/>
            </p:nvSpPr>
            <p:spPr bwMode="auto">
              <a:xfrm>
                <a:off x="2019" y="352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0" name="Rectangle 518">
                <a:extLst>
                  <a:ext uri="{FF2B5EF4-FFF2-40B4-BE49-F238E27FC236}">
                    <a16:creationId xmlns:a16="http://schemas.microsoft.com/office/drawing/2014/main" id="{95A8CC3E-67A3-2FCA-8D24-E005C55320CA}"/>
                  </a:ext>
                </a:extLst>
              </p:cNvPr>
              <p:cNvSpPr>
                <a:spLocks noChangeArrowheads="1"/>
              </p:cNvSpPr>
              <p:nvPr/>
            </p:nvSpPr>
            <p:spPr bwMode="auto">
              <a:xfrm>
                <a:off x="2669" y="3528"/>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1" name="Rectangle 519">
                <a:extLst>
                  <a:ext uri="{FF2B5EF4-FFF2-40B4-BE49-F238E27FC236}">
                    <a16:creationId xmlns:a16="http://schemas.microsoft.com/office/drawing/2014/main" id="{12B49C36-2FF0-C499-D7DB-1177105938DA}"/>
                  </a:ext>
                </a:extLst>
              </p:cNvPr>
              <p:cNvSpPr>
                <a:spLocks noChangeArrowheads="1"/>
              </p:cNvSpPr>
              <p:nvPr/>
            </p:nvSpPr>
            <p:spPr bwMode="auto">
              <a:xfrm>
                <a:off x="2295" y="3528"/>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2" name="Rectangle 520">
                <a:extLst>
                  <a:ext uri="{FF2B5EF4-FFF2-40B4-BE49-F238E27FC236}">
                    <a16:creationId xmlns:a16="http://schemas.microsoft.com/office/drawing/2014/main" id="{EA2EE72D-F045-92AC-77DA-8569BFB899A1}"/>
                  </a:ext>
                </a:extLst>
              </p:cNvPr>
              <p:cNvSpPr>
                <a:spLocks noChangeArrowheads="1"/>
              </p:cNvSpPr>
              <p:nvPr/>
            </p:nvSpPr>
            <p:spPr bwMode="auto">
              <a:xfrm>
                <a:off x="2669" y="352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3" name="Rectangle 521">
                <a:extLst>
                  <a:ext uri="{FF2B5EF4-FFF2-40B4-BE49-F238E27FC236}">
                    <a16:creationId xmlns:a16="http://schemas.microsoft.com/office/drawing/2014/main" id="{7E5EF28B-B2F4-B0EE-05CD-9F505DE31D4F}"/>
                  </a:ext>
                </a:extLst>
              </p:cNvPr>
              <p:cNvSpPr>
                <a:spLocks noChangeArrowheads="1"/>
              </p:cNvSpPr>
              <p:nvPr/>
            </p:nvSpPr>
            <p:spPr bwMode="auto">
              <a:xfrm>
                <a:off x="3157" y="3528"/>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629.23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4" name="Rectangle 522">
                <a:extLst>
                  <a:ext uri="{FF2B5EF4-FFF2-40B4-BE49-F238E27FC236}">
                    <a16:creationId xmlns:a16="http://schemas.microsoft.com/office/drawing/2014/main" id="{F1A50EE5-8EBE-ACEF-DB83-3F52D733077A}"/>
                  </a:ext>
                </a:extLst>
              </p:cNvPr>
              <p:cNvSpPr>
                <a:spLocks noChangeArrowheads="1"/>
              </p:cNvSpPr>
              <p:nvPr/>
            </p:nvSpPr>
            <p:spPr bwMode="auto">
              <a:xfrm>
                <a:off x="2954" y="3528"/>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5" name="Rectangle 523">
                <a:extLst>
                  <a:ext uri="{FF2B5EF4-FFF2-40B4-BE49-F238E27FC236}">
                    <a16:creationId xmlns:a16="http://schemas.microsoft.com/office/drawing/2014/main" id="{82EC6078-62FC-D50F-9599-DC4FE6187D3A}"/>
                  </a:ext>
                </a:extLst>
              </p:cNvPr>
              <p:cNvSpPr>
                <a:spLocks noChangeArrowheads="1"/>
              </p:cNvSpPr>
              <p:nvPr/>
            </p:nvSpPr>
            <p:spPr bwMode="auto">
              <a:xfrm>
                <a:off x="3157" y="352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6" name="Rectangle 524">
                <a:extLst>
                  <a:ext uri="{FF2B5EF4-FFF2-40B4-BE49-F238E27FC236}">
                    <a16:creationId xmlns:a16="http://schemas.microsoft.com/office/drawing/2014/main" id="{3957F6F3-5722-CD9D-865E-1E133578665C}"/>
                  </a:ext>
                </a:extLst>
              </p:cNvPr>
              <p:cNvSpPr>
                <a:spLocks noChangeArrowheads="1"/>
              </p:cNvSpPr>
              <p:nvPr/>
            </p:nvSpPr>
            <p:spPr bwMode="auto">
              <a:xfrm>
                <a:off x="3970" y="3528"/>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7" name="Rectangle 525">
                <a:extLst>
                  <a:ext uri="{FF2B5EF4-FFF2-40B4-BE49-F238E27FC236}">
                    <a16:creationId xmlns:a16="http://schemas.microsoft.com/office/drawing/2014/main" id="{9490CEC3-496C-1A89-3AC5-0A1BA16341CD}"/>
                  </a:ext>
                </a:extLst>
              </p:cNvPr>
              <p:cNvSpPr>
                <a:spLocks noChangeArrowheads="1"/>
              </p:cNvSpPr>
              <p:nvPr/>
            </p:nvSpPr>
            <p:spPr bwMode="auto">
              <a:xfrm>
                <a:off x="3596" y="3528"/>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8" name="Rectangle 526">
                <a:extLst>
                  <a:ext uri="{FF2B5EF4-FFF2-40B4-BE49-F238E27FC236}">
                    <a16:creationId xmlns:a16="http://schemas.microsoft.com/office/drawing/2014/main" id="{8A2FDDB3-51AA-E207-3744-55A845C3B1C5}"/>
                  </a:ext>
                </a:extLst>
              </p:cNvPr>
              <p:cNvSpPr>
                <a:spLocks noChangeArrowheads="1"/>
              </p:cNvSpPr>
              <p:nvPr/>
            </p:nvSpPr>
            <p:spPr bwMode="auto">
              <a:xfrm>
                <a:off x="3970" y="352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9" name="Rectangle 527">
                <a:extLst>
                  <a:ext uri="{FF2B5EF4-FFF2-40B4-BE49-F238E27FC236}">
                    <a16:creationId xmlns:a16="http://schemas.microsoft.com/office/drawing/2014/main" id="{E62170BD-6A8A-3043-949B-6726C8E21D6F}"/>
                  </a:ext>
                </a:extLst>
              </p:cNvPr>
              <p:cNvSpPr>
                <a:spLocks noChangeArrowheads="1"/>
              </p:cNvSpPr>
              <p:nvPr/>
            </p:nvSpPr>
            <p:spPr bwMode="auto">
              <a:xfrm>
                <a:off x="4458" y="3528"/>
                <a:ext cx="43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170.00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0" name="Rectangle 528">
                <a:extLst>
                  <a:ext uri="{FF2B5EF4-FFF2-40B4-BE49-F238E27FC236}">
                    <a16:creationId xmlns:a16="http://schemas.microsoft.com/office/drawing/2014/main" id="{67BD896F-BDC3-B693-0D8E-1E3478245AA8}"/>
                  </a:ext>
                </a:extLst>
              </p:cNvPr>
              <p:cNvSpPr>
                <a:spLocks noChangeArrowheads="1"/>
              </p:cNvSpPr>
              <p:nvPr/>
            </p:nvSpPr>
            <p:spPr bwMode="auto">
              <a:xfrm>
                <a:off x="4255" y="3528"/>
                <a:ext cx="3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1" name="Rectangle 529">
                <a:extLst>
                  <a:ext uri="{FF2B5EF4-FFF2-40B4-BE49-F238E27FC236}">
                    <a16:creationId xmlns:a16="http://schemas.microsoft.com/office/drawing/2014/main" id="{DEFC51FE-92D2-FC86-065B-EBA48AA59244}"/>
                  </a:ext>
                </a:extLst>
              </p:cNvPr>
              <p:cNvSpPr>
                <a:spLocks noChangeArrowheads="1"/>
              </p:cNvSpPr>
              <p:nvPr/>
            </p:nvSpPr>
            <p:spPr bwMode="auto">
              <a:xfrm>
                <a:off x="4458" y="352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2" name="Rectangle 530">
                <a:extLst>
                  <a:ext uri="{FF2B5EF4-FFF2-40B4-BE49-F238E27FC236}">
                    <a16:creationId xmlns:a16="http://schemas.microsoft.com/office/drawing/2014/main" id="{FB391D9C-6A74-23A4-D1AD-ADBC3817500F}"/>
                  </a:ext>
                </a:extLst>
              </p:cNvPr>
              <p:cNvSpPr>
                <a:spLocks noChangeArrowheads="1"/>
              </p:cNvSpPr>
              <p:nvPr/>
            </p:nvSpPr>
            <p:spPr bwMode="auto">
              <a:xfrm>
                <a:off x="5271" y="3528"/>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3" name="Rectangle 531">
                <a:extLst>
                  <a:ext uri="{FF2B5EF4-FFF2-40B4-BE49-F238E27FC236}">
                    <a16:creationId xmlns:a16="http://schemas.microsoft.com/office/drawing/2014/main" id="{6DAAABF0-68D7-B1FA-5EB5-74382567EA11}"/>
                  </a:ext>
                </a:extLst>
              </p:cNvPr>
              <p:cNvSpPr>
                <a:spLocks noChangeArrowheads="1"/>
              </p:cNvSpPr>
              <p:nvPr/>
            </p:nvSpPr>
            <p:spPr bwMode="auto">
              <a:xfrm>
                <a:off x="4897" y="3528"/>
                <a:ext cx="5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4" name="Rectangle 532">
                <a:extLst>
                  <a:ext uri="{FF2B5EF4-FFF2-40B4-BE49-F238E27FC236}">
                    <a16:creationId xmlns:a16="http://schemas.microsoft.com/office/drawing/2014/main" id="{F7AB0674-874B-E1F6-397F-3256D0DC0D42}"/>
                  </a:ext>
                </a:extLst>
              </p:cNvPr>
              <p:cNvSpPr>
                <a:spLocks noChangeArrowheads="1"/>
              </p:cNvSpPr>
              <p:nvPr/>
            </p:nvSpPr>
            <p:spPr bwMode="auto">
              <a:xfrm>
                <a:off x="5271" y="352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5" name="Rectangle 533">
                <a:extLst>
                  <a:ext uri="{FF2B5EF4-FFF2-40B4-BE49-F238E27FC236}">
                    <a16:creationId xmlns:a16="http://schemas.microsoft.com/office/drawing/2014/main" id="{8B4276CE-12ED-72A4-150A-82B54F1585A3}"/>
                  </a:ext>
                </a:extLst>
              </p:cNvPr>
              <p:cNvSpPr>
                <a:spLocks noChangeArrowheads="1"/>
              </p:cNvSpPr>
              <p:nvPr/>
            </p:nvSpPr>
            <p:spPr bwMode="auto">
              <a:xfrm>
                <a:off x="5670" y="3528"/>
                <a:ext cx="52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1,707.90</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66" name="Rectangle 534">
                <a:extLst>
                  <a:ext uri="{FF2B5EF4-FFF2-40B4-BE49-F238E27FC236}">
                    <a16:creationId xmlns:a16="http://schemas.microsoft.com/office/drawing/2014/main" id="{AA629142-1D70-FAF3-17B4-A11520356257}"/>
                  </a:ext>
                </a:extLst>
              </p:cNvPr>
              <p:cNvSpPr>
                <a:spLocks noChangeArrowheads="1"/>
              </p:cNvSpPr>
              <p:nvPr/>
            </p:nvSpPr>
            <p:spPr bwMode="auto">
              <a:xfrm>
                <a:off x="5556" y="3528"/>
                <a:ext cx="18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7" name="Rectangle 535">
                <a:extLst>
                  <a:ext uri="{FF2B5EF4-FFF2-40B4-BE49-F238E27FC236}">
                    <a16:creationId xmlns:a16="http://schemas.microsoft.com/office/drawing/2014/main" id="{8B2C1781-F6F4-52CA-B714-BBEC0F7A864B}"/>
                  </a:ext>
                </a:extLst>
              </p:cNvPr>
              <p:cNvSpPr>
                <a:spLocks noChangeArrowheads="1"/>
              </p:cNvSpPr>
              <p:nvPr/>
            </p:nvSpPr>
            <p:spPr bwMode="auto">
              <a:xfrm>
                <a:off x="5661" y="352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8" name="Rectangle 536">
                <a:extLst>
                  <a:ext uri="{FF2B5EF4-FFF2-40B4-BE49-F238E27FC236}">
                    <a16:creationId xmlns:a16="http://schemas.microsoft.com/office/drawing/2014/main" id="{27E1E4BB-51BE-3855-E8A6-3330FD60F033}"/>
                  </a:ext>
                </a:extLst>
              </p:cNvPr>
              <p:cNvSpPr>
                <a:spLocks noChangeArrowheads="1"/>
              </p:cNvSpPr>
              <p:nvPr/>
            </p:nvSpPr>
            <p:spPr bwMode="auto">
              <a:xfrm>
                <a:off x="6605" y="3528"/>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9" name="Rectangle 537">
                <a:extLst>
                  <a:ext uri="{FF2B5EF4-FFF2-40B4-BE49-F238E27FC236}">
                    <a16:creationId xmlns:a16="http://schemas.microsoft.com/office/drawing/2014/main" id="{45B51237-0CC5-6FA4-9840-0B1BC7E88A47}"/>
                  </a:ext>
                </a:extLst>
              </p:cNvPr>
              <p:cNvSpPr>
                <a:spLocks noChangeArrowheads="1"/>
              </p:cNvSpPr>
              <p:nvPr/>
            </p:nvSpPr>
            <p:spPr bwMode="auto">
              <a:xfrm>
                <a:off x="6206" y="3528"/>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0" name="Rectangle 538">
                <a:extLst>
                  <a:ext uri="{FF2B5EF4-FFF2-40B4-BE49-F238E27FC236}">
                    <a16:creationId xmlns:a16="http://schemas.microsoft.com/office/drawing/2014/main" id="{D910E97F-C308-9182-C0BE-724CE217F790}"/>
                  </a:ext>
                </a:extLst>
              </p:cNvPr>
              <p:cNvSpPr>
                <a:spLocks noChangeArrowheads="1"/>
              </p:cNvSpPr>
              <p:nvPr/>
            </p:nvSpPr>
            <p:spPr bwMode="auto">
              <a:xfrm>
                <a:off x="6605" y="3528"/>
                <a:ext cx="9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1" name="Rectangle 539">
                <a:extLst>
                  <a:ext uri="{FF2B5EF4-FFF2-40B4-BE49-F238E27FC236}">
                    <a16:creationId xmlns:a16="http://schemas.microsoft.com/office/drawing/2014/main" id="{90E3EE4C-F3C0-8E29-DA2B-EE832DE61522}"/>
                  </a:ext>
                </a:extLst>
              </p:cNvPr>
              <p:cNvSpPr>
                <a:spLocks noChangeArrowheads="1"/>
              </p:cNvSpPr>
              <p:nvPr/>
            </p:nvSpPr>
            <p:spPr bwMode="auto">
              <a:xfrm>
                <a:off x="7141" y="3528"/>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2,507.13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2" name="Rectangle 540">
                <a:extLst>
                  <a:ext uri="{FF2B5EF4-FFF2-40B4-BE49-F238E27FC236}">
                    <a16:creationId xmlns:a16="http://schemas.microsoft.com/office/drawing/2014/main" id="{BFAB0617-B95B-651B-B667-4F911C10CF72}"/>
                  </a:ext>
                </a:extLst>
              </p:cNvPr>
              <p:cNvSpPr>
                <a:spLocks noChangeArrowheads="1"/>
              </p:cNvSpPr>
              <p:nvPr/>
            </p:nvSpPr>
            <p:spPr bwMode="auto">
              <a:xfrm>
                <a:off x="6889" y="3528"/>
                <a:ext cx="37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3" name="Rectangle 541">
                <a:extLst>
                  <a:ext uri="{FF2B5EF4-FFF2-40B4-BE49-F238E27FC236}">
                    <a16:creationId xmlns:a16="http://schemas.microsoft.com/office/drawing/2014/main" id="{2F3889E0-C603-8106-B9A8-9A17905A99A1}"/>
                  </a:ext>
                </a:extLst>
              </p:cNvPr>
              <p:cNvSpPr>
                <a:spLocks noChangeArrowheads="1"/>
              </p:cNvSpPr>
              <p:nvPr/>
            </p:nvSpPr>
            <p:spPr bwMode="auto">
              <a:xfrm>
                <a:off x="7141" y="3528"/>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4" name="Rectangle 542">
                <a:extLst>
                  <a:ext uri="{FF2B5EF4-FFF2-40B4-BE49-F238E27FC236}">
                    <a16:creationId xmlns:a16="http://schemas.microsoft.com/office/drawing/2014/main" id="{2589B89A-AFA4-AC95-E1C7-95F18046FF9D}"/>
                  </a:ext>
                </a:extLst>
              </p:cNvPr>
              <p:cNvSpPr>
                <a:spLocks noChangeArrowheads="1"/>
              </p:cNvSpPr>
              <p:nvPr/>
            </p:nvSpPr>
            <p:spPr bwMode="auto">
              <a:xfrm>
                <a:off x="596" y="3691"/>
                <a:ext cx="423"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5" name="Rectangle 543">
                <a:extLst>
                  <a:ext uri="{FF2B5EF4-FFF2-40B4-BE49-F238E27FC236}">
                    <a16:creationId xmlns:a16="http://schemas.microsoft.com/office/drawing/2014/main" id="{24B6FCAF-5F55-DFDD-BE34-1C82D20268CF}"/>
                  </a:ext>
                </a:extLst>
              </p:cNvPr>
              <p:cNvSpPr>
                <a:spLocks noChangeArrowheads="1"/>
              </p:cNvSpPr>
              <p:nvPr/>
            </p:nvSpPr>
            <p:spPr bwMode="auto">
              <a:xfrm>
                <a:off x="1059" y="3691"/>
                <a:ext cx="602"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25,046.80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6" name="Rectangle 544">
                <a:extLst>
                  <a:ext uri="{FF2B5EF4-FFF2-40B4-BE49-F238E27FC236}">
                    <a16:creationId xmlns:a16="http://schemas.microsoft.com/office/drawing/2014/main" id="{19409EA5-8849-5AA9-864B-A36BF84164A9}"/>
                  </a:ext>
                </a:extLst>
              </p:cNvPr>
              <p:cNvSpPr>
                <a:spLocks noChangeArrowheads="1"/>
              </p:cNvSpPr>
              <p:nvPr/>
            </p:nvSpPr>
            <p:spPr bwMode="auto">
              <a:xfrm>
                <a:off x="1002" y="3691"/>
                <a:ext cx="13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7" name="Rectangle 545">
                <a:extLst>
                  <a:ext uri="{FF2B5EF4-FFF2-40B4-BE49-F238E27FC236}">
                    <a16:creationId xmlns:a16="http://schemas.microsoft.com/office/drawing/2014/main" id="{99D79394-90D1-B4AC-B5FC-BC2BCA894701}"/>
                  </a:ext>
                </a:extLst>
              </p:cNvPr>
              <p:cNvSpPr>
                <a:spLocks noChangeArrowheads="1"/>
              </p:cNvSpPr>
              <p:nvPr/>
            </p:nvSpPr>
            <p:spPr bwMode="auto">
              <a:xfrm>
                <a:off x="1059" y="369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8" name="Rectangle 546">
                <a:extLst>
                  <a:ext uri="{FF2B5EF4-FFF2-40B4-BE49-F238E27FC236}">
                    <a16:creationId xmlns:a16="http://schemas.microsoft.com/office/drawing/2014/main" id="{49213554-3A25-D0E3-0938-9FED78B2D92D}"/>
                  </a:ext>
                </a:extLst>
              </p:cNvPr>
              <p:cNvSpPr>
                <a:spLocks noChangeArrowheads="1"/>
              </p:cNvSpPr>
              <p:nvPr/>
            </p:nvSpPr>
            <p:spPr bwMode="auto">
              <a:xfrm>
                <a:off x="1710" y="3691"/>
                <a:ext cx="602"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13,324.08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9" name="Rectangle 547">
                <a:extLst>
                  <a:ext uri="{FF2B5EF4-FFF2-40B4-BE49-F238E27FC236}">
                    <a16:creationId xmlns:a16="http://schemas.microsoft.com/office/drawing/2014/main" id="{04652257-AB20-0E46-3BA2-C9AE9A2D69F5}"/>
                  </a:ext>
                </a:extLst>
              </p:cNvPr>
              <p:cNvSpPr>
                <a:spLocks noChangeArrowheads="1"/>
              </p:cNvSpPr>
              <p:nvPr/>
            </p:nvSpPr>
            <p:spPr bwMode="auto">
              <a:xfrm>
                <a:off x="1653" y="3691"/>
                <a:ext cx="13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0" name="Rectangle 548">
                <a:extLst>
                  <a:ext uri="{FF2B5EF4-FFF2-40B4-BE49-F238E27FC236}">
                    <a16:creationId xmlns:a16="http://schemas.microsoft.com/office/drawing/2014/main" id="{64196E4F-4BC3-F2E1-A3B5-78577B2463AE}"/>
                  </a:ext>
                </a:extLst>
              </p:cNvPr>
              <p:cNvSpPr>
                <a:spLocks noChangeArrowheads="1"/>
              </p:cNvSpPr>
              <p:nvPr/>
            </p:nvSpPr>
            <p:spPr bwMode="auto">
              <a:xfrm>
                <a:off x="1710" y="369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1" name="Rectangle 549">
                <a:extLst>
                  <a:ext uri="{FF2B5EF4-FFF2-40B4-BE49-F238E27FC236}">
                    <a16:creationId xmlns:a16="http://schemas.microsoft.com/office/drawing/2014/main" id="{5538CA8F-B197-B8FB-1D65-B1F95D36D48C}"/>
                  </a:ext>
                </a:extLst>
              </p:cNvPr>
              <p:cNvSpPr>
                <a:spLocks noChangeArrowheads="1"/>
              </p:cNvSpPr>
              <p:nvPr/>
            </p:nvSpPr>
            <p:spPr bwMode="auto">
              <a:xfrm>
                <a:off x="2360" y="3691"/>
                <a:ext cx="602"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14,041.64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2" name="Rectangle 550">
                <a:extLst>
                  <a:ext uri="{FF2B5EF4-FFF2-40B4-BE49-F238E27FC236}">
                    <a16:creationId xmlns:a16="http://schemas.microsoft.com/office/drawing/2014/main" id="{B07584EB-6B05-48C1-BF68-DECE11515FB3}"/>
                  </a:ext>
                </a:extLst>
              </p:cNvPr>
              <p:cNvSpPr>
                <a:spLocks noChangeArrowheads="1"/>
              </p:cNvSpPr>
              <p:nvPr/>
            </p:nvSpPr>
            <p:spPr bwMode="auto">
              <a:xfrm>
                <a:off x="2303" y="3691"/>
                <a:ext cx="13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3" name="Rectangle 551">
                <a:extLst>
                  <a:ext uri="{FF2B5EF4-FFF2-40B4-BE49-F238E27FC236}">
                    <a16:creationId xmlns:a16="http://schemas.microsoft.com/office/drawing/2014/main" id="{5B3685CC-0E5D-33F9-7045-CF9B1033A3FB}"/>
                  </a:ext>
                </a:extLst>
              </p:cNvPr>
              <p:cNvSpPr>
                <a:spLocks noChangeArrowheads="1"/>
              </p:cNvSpPr>
              <p:nvPr/>
            </p:nvSpPr>
            <p:spPr bwMode="auto">
              <a:xfrm>
                <a:off x="2360" y="369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4" name="Rectangle 552">
                <a:extLst>
                  <a:ext uri="{FF2B5EF4-FFF2-40B4-BE49-F238E27FC236}">
                    <a16:creationId xmlns:a16="http://schemas.microsoft.com/office/drawing/2014/main" id="{9AC15DB0-49D4-82E3-699C-27E45E6314C6}"/>
                  </a:ext>
                </a:extLst>
              </p:cNvPr>
              <p:cNvSpPr>
                <a:spLocks noChangeArrowheads="1"/>
              </p:cNvSpPr>
              <p:nvPr/>
            </p:nvSpPr>
            <p:spPr bwMode="auto">
              <a:xfrm>
                <a:off x="3067" y="3691"/>
                <a:ext cx="53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9,778.75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5" name="Rectangle 553">
                <a:extLst>
                  <a:ext uri="{FF2B5EF4-FFF2-40B4-BE49-F238E27FC236}">
                    <a16:creationId xmlns:a16="http://schemas.microsoft.com/office/drawing/2014/main" id="{9C05FFF7-B3C1-F795-3ADC-D509DF6D868E}"/>
                  </a:ext>
                </a:extLst>
              </p:cNvPr>
              <p:cNvSpPr>
                <a:spLocks noChangeArrowheads="1"/>
              </p:cNvSpPr>
              <p:nvPr/>
            </p:nvSpPr>
            <p:spPr bwMode="auto">
              <a:xfrm>
                <a:off x="2954" y="3691"/>
                <a:ext cx="195"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6" name="Rectangle 554">
                <a:extLst>
                  <a:ext uri="{FF2B5EF4-FFF2-40B4-BE49-F238E27FC236}">
                    <a16:creationId xmlns:a16="http://schemas.microsoft.com/office/drawing/2014/main" id="{0FED2B70-2022-6D54-6758-11E3C08E4F00}"/>
                  </a:ext>
                </a:extLst>
              </p:cNvPr>
              <p:cNvSpPr>
                <a:spLocks noChangeArrowheads="1"/>
              </p:cNvSpPr>
              <p:nvPr/>
            </p:nvSpPr>
            <p:spPr bwMode="auto">
              <a:xfrm>
                <a:off x="3059" y="369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7" name="Rectangle 555">
                <a:extLst>
                  <a:ext uri="{FF2B5EF4-FFF2-40B4-BE49-F238E27FC236}">
                    <a16:creationId xmlns:a16="http://schemas.microsoft.com/office/drawing/2014/main" id="{87C3B819-0872-A2D3-2C26-C621ED66EB09}"/>
                  </a:ext>
                </a:extLst>
              </p:cNvPr>
              <p:cNvSpPr>
                <a:spLocks noChangeArrowheads="1"/>
              </p:cNvSpPr>
              <p:nvPr/>
            </p:nvSpPr>
            <p:spPr bwMode="auto">
              <a:xfrm>
                <a:off x="3661" y="3691"/>
                <a:ext cx="602"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28,733.20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8" name="Rectangle 556">
                <a:extLst>
                  <a:ext uri="{FF2B5EF4-FFF2-40B4-BE49-F238E27FC236}">
                    <a16:creationId xmlns:a16="http://schemas.microsoft.com/office/drawing/2014/main" id="{918F588D-CCCD-F326-DF21-87E4E9F1ADDF}"/>
                  </a:ext>
                </a:extLst>
              </p:cNvPr>
              <p:cNvSpPr>
                <a:spLocks noChangeArrowheads="1"/>
              </p:cNvSpPr>
              <p:nvPr/>
            </p:nvSpPr>
            <p:spPr bwMode="auto">
              <a:xfrm>
                <a:off x="3604" y="3691"/>
                <a:ext cx="13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9" name="Rectangle 557">
                <a:extLst>
                  <a:ext uri="{FF2B5EF4-FFF2-40B4-BE49-F238E27FC236}">
                    <a16:creationId xmlns:a16="http://schemas.microsoft.com/office/drawing/2014/main" id="{0D671248-C967-81F0-C375-60D209EE21CC}"/>
                  </a:ext>
                </a:extLst>
              </p:cNvPr>
              <p:cNvSpPr>
                <a:spLocks noChangeArrowheads="1"/>
              </p:cNvSpPr>
              <p:nvPr/>
            </p:nvSpPr>
            <p:spPr bwMode="auto">
              <a:xfrm>
                <a:off x="3661" y="369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0" name="Rectangle 558">
                <a:extLst>
                  <a:ext uri="{FF2B5EF4-FFF2-40B4-BE49-F238E27FC236}">
                    <a16:creationId xmlns:a16="http://schemas.microsoft.com/office/drawing/2014/main" id="{76ABFCF8-5F01-5CC6-E7D3-0BA40F4A0286}"/>
                  </a:ext>
                </a:extLst>
              </p:cNvPr>
              <p:cNvSpPr>
                <a:spLocks noChangeArrowheads="1"/>
              </p:cNvSpPr>
              <p:nvPr/>
            </p:nvSpPr>
            <p:spPr bwMode="auto">
              <a:xfrm>
                <a:off x="4312" y="3691"/>
                <a:ext cx="602"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12,245.62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1" name="Rectangle 559">
                <a:extLst>
                  <a:ext uri="{FF2B5EF4-FFF2-40B4-BE49-F238E27FC236}">
                    <a16:creationId xmlns:a16="http://schemas.microsoft.com/office/drawing/2014/main" id="{F33A97AD-9431-40B5-D5A2-E03209EF70F5}"/>
                  </a:ext>
                </a:extLst>
              </p:cNvPr>
              <p:cNvSpPr>
                <a:spLocks noChangeArrowheads="1"/>
              </p:cNvSpPr>
              <p:nvPr/>
            </p:nvSpPr>
            <p:spPr bwMode="auto">
              <a:xfrm>
                <a:off x="4255" y="3691"/>
                <a:ext cx="13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2" name="Rectangle 560">
                <a:extLst>
                  <a:ext uri="{FF2B5EF4-FFF2-40B4-BE49-F238E27FC236}">
                    <a16:creationId xmlns:a16="http://schemas.microsoft.com/office/drawing/2014/main" id="{55510237-1736-A02F-561A-F21F5EAF2E55}"/>
                  </a:ext>
                </a:extLst>
              </p:cNvPr>
              <p:cNvSpPr>
                <a:spLocks noChangeArrowheads="1"/>
              </p:cNvSpPr>
              <p:nvPr/>
            </p:nvSpPr>
            <p:spPr bwMode="auto">
              <a:xfrm>
                <a:off x="4312" y="369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3" name="Rectangle 561">
                <a:extLst>
                  <a:ext uri="{FF2B5EF4-FFF2-40B4-BE49-F238E27FC236}">
                    <a16:creationId xmlns:a16="http://schemas.microsoft.com/office/drawing/2014/main" id="{04672032-0A48-A090-BE12-5ABD5AC50811}"/>
                  </a:ext>
                </a:extLst>
              </p:cNvPr>
              <p:cNvSpPr>
                <a:spLocks noChangeArrowheads="1"/>
              </p:cNvSpPr>
              <p:nvPr/>
            </p:nvSpPr>
            <p:spPr bwMode="auto">
              <a:xfrm>
                <a:off x="4962" y="3691"/>
                <a:ext cx="602"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12,211.04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4" name="Rectangle 562">
                <a:extLst>
                  <a:ext uri="{FF2B5EF4-FFF2-40B4-BE49-F238E27FC236}">
                    <a16:creationId xmlns:a16="http://schemas.microsoft.com/office/drawing/2014/main" id="{A0E4E690-08F4-4271-889B-7E889DB73271}"/>
                  </a:ext>
                </a:extLst>
              </p:cNvPr>
              <p:cNvSpPr>
                <a:spLocks noChangeArrowheads="1"/>
              </p:cNvSpPr>
              <p:nvPr/>
            </p:nvSpPr>
            <p:spPr bwMode="auto">
              <a:xfrm>
                <a:off x="4905" y="3691"/>
                <a:ext cx="13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5" name="Rectangle 563">
                <a:extLst>
                  <a:ext uri="{FF2B5EF4-FFF2-40B4-BE49-F238E27FC236}">
                    <a16:creationId xmlns:a16="http://schemas.microsoft.com/office/drawing/2014/main" id="{3CAA3F9F-DEB3-46D3-9146-F4031C159B68}"/>
                  </a:ext>
                </a:extLst>
              </p:cNvPr>
              <p:cNvSpPr>
                <a:spLocks noChangeArrowheads="1"/>
              </p:cNvSpPr>
              <p:nvPr/>
            </p:nvSpPr>
            <p:spPr bwMode="auto">
              <a:xfrm>
                <a:off x="4962" y="369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6" name="Rectangle 564">
                <a:extLst>
                  <a:ext uri="{FF2B5EF4-FFF2-40B4-BE49-F238E27FC236}">
                    <a16:creationId xmlns:a16="http://schemas.microsoft.com/office/drawing/2014/main" id="{8A823537-FFE5-EB06-1143-0C0201BB5F5A}"/>
                  </a:ext>
                </a:extLst>
              </p:cNvPr>
              <p:cNvSpPr>
                <a:spLocks noChangeArrowheads="1"/>
              </p:cNvSpPr>
              <p:nvPr/>
            </p:nvSpPr>
            <p:spPr bwMode="auto">
              <a:xfrm>
                <a:off x="5613" y="3691"/>
                <a:ext cx="602"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13,924.02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7" name="Rectangle 565">
                <a:extLst>
                  <a:ext uri="{FF2B5EF4-FFF2-40B4-BE49-F238E27FC236}">
                    <a16:creationId xmlns:a16="http://schemas.microsoft.com/office/drawing/2014/main" id="{19B3229D-A423-B6B5-4030-C60D92A371F6}"/>
                  </a:ext>
                </a:extLst>
              </p:cNvPr>
              <p:cNvSpPr>
                <a:spLocks noChangeArrowheads="1"/>
              </p:cNvSpPr>
              <p:nvPr/>
            </p:nvSpPr>
            <p:spPr bwMode="auto">
              <a:xfrm>
                <a:off x="5556" y="3691"/>
                <a:ext cx="13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8" name="Rectangle 566">
                <a:extLst>
                  <a:ext uri="{FF2B5EF4-FFF2-40B4-BE49-F238E27FC236}">
                    <a16:creationId xmlns:a16="http://schemas.microsoft.com/office/drawing/2014/main" id="{37FC1D9A-3012-B18E-DE0A-6D890733A6DF}"/>
                  </a:ext>
                </a:extLst>
              </p:cNvPr>
              <p:cNvSpPr>
                <a:spLocks noChangeArrowheads="1"/>
              </p:cNvSpPr>
              <p:nvPr/>
            </p:nvSpPr>
            <p:spPr bwMode="auto">
              <a:xfrm>
                <a:off x="5613" y="369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9" name="Rectangle 567">
                <a:extLst>
                  <a:ext uri="{FF2B5EF4-FFF2-40B4-BE49-F238E27FC236}">
                    <a16:creationId xmlns:a16="http://schemas.microsoft.com/office/drawing/2014/main" id="{694A9A5A-51C7-C952-244C-A2497FC8575C}"/>
                  </a:ext>
                </a:extLst>
              </p:cNvPr>
              <p:cNvSpPr>
                <a:spLocks noChangeArrowheads="1"/>
              </p:cNvSpPr>
              <p:nvPr/>
            </p:nvSpPr>
            <p:spPr bwMode="auto">
              <a:xfrm>
                <a:off x="6296" y="3691"/>
                <a:ext cx="602"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11,844.73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0" name="Rectangle 568">
                <a:extLst>
                  <a:ext uri="{FF2B5EF4-FFF2-40B4-BE49-F238E27FC236}">
                    <a16:creationId xmlns:a16="http://schemas.microsoft.com/office/drawing/2014/main" id="{99296A9E-E435-1677-90BC-C570511A3FF3}"/>
                  </a:ext>
                </a:extLst>
              </p:cNvPr>
              <p:cNvSpPr>
                <a:spLocks noChangeArrowheads="1"/>
              </p:cNvSpPr>
              <p:nvPr/>
            </p:nvSpPr>
            <p:spPr bwMode="auto">
              <a:xfrm>
                <a:off x="6206" y="3691"/>
                <a:ext cx="17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1" name="Rectangle 569">
                <a:extLst>
                  <a:ext uri="{FF2B5EF4-FFF2-40B4-BE49-F238E27FC236}">
                    <a16:creationId xmlns:a16="http://schemas.microsoft.com/office/drawing/2014/main" id="{B6E995E4-4B81-596C-5F00-864EF4F6266D}"/>
                  </a:ext>
                </a:extLst>
              </p:cNvPr>
              <p:cNvSpPr>
                <a:spLocks noChangeArrowheads="1"/>
              </p:cNvSpPr>
              <p:nvPr/>
            </p:nvSpPr>
            <p:spPr bwMode="auto">
              <a:xfrm>
                <a:off x="6288" y="369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2" name="Rectangle 570">
                <a:extLst>
                  <a:ext uri="{FF2B5EF4-FFF2-40B4-BE49-F238E27FC236}">
                    <a16:creationId xmlns:a16="http://schemas.microsoft.com/office/drawing/2014/main" id="{DA099AF5-A6DE-8D04-4300-A5E39DBCE46B}"/>
                  </a:ext>
                </a:extLst>
              </p:cNvPr>
              <p:cNvSpPr>
                <a:spLocks noChangeArrowheads="1"/>
              </p:cNvSpPr>
              <p:nvPr/>
            </p:nvSpPr>
            <p:spPr bwMode="auto">
              <a:xfrm>
                <a:off x="7027" y="3691"/>
                <a:ext cx="556"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135,792.55</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03" name="Rectangle 571">
                <a:extLst>
                  <a:ext uri="{FF2B5EF4-FFF2-40B4-BE49-F238E27FC236}">
                    <a16:creationId xmlns:a16="http://schemas.microsoft.com/office/drawing/2014/main" id="{55533CB8-B043-0BF6-3F15-F98C41368C13}"/>
                  </a:ext>
                </a:extLst>
              </p:cNvPr>
              <p:cNvSpPr>
                <a:spLocks noChangeArrowheads="1"/>
              </p:cNvSpPr>
              <p:nvPr/>
            </p:nvSpPr>
            <p:spPr bwMode="auto">
              <a:xfrm>
                <a:off x="6889" y="3691"/>
                <a:ext cx="22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4" name="Rectangle 572">
                <a:extLst>
                  <a:ext uri="{FF2B5EF4-FFF2-40B4-BE49-F238E27FC236}">
                    <a16:creationId xmlns:a16="http://schemas.microsoft.com/office/drawing/2014/main" id="{FFACE41F-06C6-781F-4F08-9601D06E5C6F}"/>
                  </a:ext>
                </a:extLst>
              </p:cNvPr>
              <p:cNvSpPr>
                <a:spLocks noChangeArrowheads="1"/>
              </p:cNvSpPr>
              <p:nvPr/>
            </p:nvSpPr>
            <p:spPr bwMode="auto">
              <a:xfrm>
                <a:off x="7019" y="3691"/>
                <a:ext cx="10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5" name="Line 573">
                <a:extLst>
                  <a:ext uri="{FF2B5EF4-FFF2-40B4-BE49-F238E27FC236}">
                    <a16:creationId xmlns:a16="http://schemas.microsoft.com/office/drawing/2014/main" id="{C88D1A7C-8218-A8CF-073E-607CBE13FAC3}"/>
                  </a:ext>
                </a:extLst>
              </p:cNvPr>
              <p:cNvSpPr>
                <a:spLocks noChangeShapeType="1"/>
              </p:cNvSpPr>
              <p:nvPr/>
            </p:nvSpPr>
            <p:spPr bwMode="auto">
              <a:xfrm>
                <a:off x="75" y="743"/>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6" name="Rectangle 574">
                <a:extLst>
                  <a:ext uri="{FF2B5EF4-FFF2-40B4-BE49-F238E27FC236}">
                    <a16:creationId xmlns:a16="http://schemas.microsoft.com/office/drawing/2014/main" id="{BA5D7967-1217-E669-6ADE-E7332D206FE3}"/>
                  </a:ext>
                </a:extLst>
              </p:cNvPr>
              <p:cNvSpPr>
                <a:spLocks noChangeArrowheads="1"/>
              </p:cNvSpPr>
              <p:nvPr/>
            </p:nvSpPr>
            <p:spPr bwMode="auto">
              <a:xfrm>
                <a:off x="75" y="743"/>
                <a:ext cx="7538"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7" name="Line 575">
                <a:extLst>
                  <a:ext uri="{FF2B5EF4-FFF2-40B4-BE49-F238E27FC236}">
                    <a16:creationId xmlns:a16="http://schemas.microsoft.com/office/drawing/2014/main" id="{B0DE6584-46F1-82A6-BC9E-87E14614033F}"/>
                  </a:ext>
                </a:extLst>
              </p:cNvPr>
              <p:cNvSpPr>
                <a:spLocks noChangeShapeType="1"/>
              </p:cNvSpPr>
              <p:nvPr/>
            </p:nvSpPr>
            <p:spPr bwMode="auto">
              <a:xfrm>
                <a:off x="75" y="906"/>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8" name="Rectangle 576">
                <a:extLst>
                  <a:ext uri="{FF2B5EF4-FFF2-40B4-BE49-F238E27FC236}">
                    <a16:creationId xmlns:a16="http://schemas.microsoft.com/office/drawing/2014/main" id="{3CDE626A-FDAD-C102-D3CC-2A5ADD51C212}"/>
                  </a:ext>
                </a:extLst>
              </p:cNvPr>
              <p:cNvSpPr>
                <a:spLocks noChangeArrowheads="1"/>
              </p:cNvSpPr>
              <p:nvPr/>
            </p:nvSpPr>
            <p:spPr bwMode="auto">
              <a:xfrm>
                <a:off x="75" y="906"/>
                <a:ext cx="7538"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9" name="Line 577">
                <a:extLst>
                  <a:ext uri="{FF2B5EF4-FFF2-40B4-BE49-F238E27FC236}">
                    <a16:creationId xmlns:a16="http://schemas.microsoft.com/office/drawing/2014/main" id="{5533A0CD-DBAA-DF77-0BD3-6A8852F610C3}"/>
                  </a:ext>
                </a:extLst>
              </p:cNvPr>
              <p:cNvSpPr>
                <a:spLocks noChangeShapeType="1"/>
              </p:cNvSpPr>
              <p:nvPr/>
            </p:nvSpPr>
            <p:spPr bwMode="auto">
              <a:xfrm>
                <a:off x="75" y="1069"/>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0" name="Rectangle 578">
                <a:extLst>
                  <a:ext uri="{FF2B5EF4-FFF2-40B4-BE49-F238E27FC236}">
                    <a16:creationId xmlns:a16="http://schemas.microsoft.com/office/drawing/2014/main" id="{6BCBEB3A-1725-DA7F-4820-0807A9F18F32}"/>
                  </a:ext>
                </a:extLst>
              </p:cNvPr>
              <p:cNvSpPr>
                <a:spLocks noChangeArrowheads="1"/>
              </p:cNvSpPr>
              <p:nvPr/>
            </p:nvSpPr>
            <p:spPr bwMode="auto">
              <a:xfrm>
                <a:off x="75" y="1069"/>
                <a:ext cx="7538"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1" name="Line 579">
                <a:extLst>
                  <a:ext uri="{FF2B5EF4-FFF2-40B4-BE49-F238E27FC236}">
                    <a16:creationId xmlns:a16="http://schemas.microsoft.com/office/drawing/2014/main" id="{D90FEA6D-6B4B-C22F-4404-E7EC61227ADC}"/>
                  </a:ext>
                </a:extLst>
              </p:cNvPr>
              <p:cNvSpPr>
                <a:spLocks noChangeShapeType="1"/>
              </p:cNvSpPr>
              <p:nvPr/>
            </p:nvSpPr>
            <p:spPr bwMode="auto">
              <a:xfrm>
                <a:off x="75" y="1232"/>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2" name="Rectangle 580">
                <a:extLst>
                  <a:ext uri="{FF2B5EF4-FFF2-40B4-BE49-F238E27FC236}">
                    <a16:creationId xmlns:a16="http://schemas.microsoft.com/office/drawing/2014/main" id="{EC0BA848-F4A8-24FD-F148-CCC853835351}"/>
                  </a:ext>
                </a:extLst>
              </p:cNvPr>
              <p:cNvSpPr>
                <a:spLocks noChangeArrowheads="1"/>
              </p:cNvSpPr>
              <p:nvPr/>
            </p:nvSpPr>
            <p:spPr bwMode="auto">
              <a:xfrm>
                <a:off x="75" y="1232"/>
                <a:ext cx="7538"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 name="Line 581">
                <a:extLst>
                  <a:ext uri="{FF2B5EF4-FFF2-40B4-BE49-F238E27FC236}">
                    <a16:creationId xmlns:a16="http://schemas.microsoft.com/office/drawing/2014/main" id="{BD2DF80A-E684-5A3E-1A33-61719BBC733E}"/>
                  </a:ext>
                </a:extLst>
              </p:cNvPr>
              <p:cNvSpPr>
                <a:spLocks noChangeShapeType="1"/>
              </p:cNvSpPr>
              <p:nvPr/>
            </p:nvSpPr>
            <p:spPr bwMode="auto">
              <a:xfrm>
                <a:off x="75" y="1395"/>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4" name="Rectangle 582">
                <a:extLst>
                  <a:ext uri="{FF2B5EF4-FFF2-40B4-BE49-F238E27FC236}">
                    <a16:creationId xmlns:a16="http://schemas.microsoft.com/office/drawing/2014/main" id="{8F0987D5-6038-F217-334E-E19E08112D81}"/>
                  </a:ext>
                </a:extLst>
              </p:cNvPr>
              <p:cNvSpPr>
                <a:spLocks noChangeArrowheads="1"/>
              </p:cNvSpPr>
              <p:nvPr/>
            </p:nvSpPr>
            <p:spPr bwMode="auto">
              <a:xfrm>
                <a:off x="75" y="1395"/>
                <a:ext cx="7538"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 name="Line 583">
                <a:extLst>
                  <a:ext uri="{FF2B5EF4-FFF2-40B4-BE49-F238E27FC236}">
                    <a16:creationId xmlns:a16="http://schemas.microsoft.com/office/drawing/2014/main" id="{F7D9576A-5A78-5D39-5164-82E772E65566}"/>
                  </a:ext>
                </a:extLst>
              </p:cNvPr>
              <p:cNvSpPr>
                <a:spLocks noChangeShapeType="1"/>
              </p:cNvSpPr>
              <p:nvPr/>
            </p:nvSpPr>
            <p:spPr bwMode="auto">
              <a:xfrm>
                <a:off x="75" y="1557"/>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6" name="Rectangle 584">
                <a:extLst>
                  <a:ext uri="{FF2B5EF4-FFF2-40B4-BE49-F238E27FC236}">
                    <a16:creationId xmlns:a16="http://schemas.microsoft.com/office/drawing/2014/main" id="{AD846829-E0D5-AF52-6B4E-036306B75B9D}"/>
                  </a:ext>
                </a:extLst>
              </p:cNvPr>
              <p:cNvSpPr>
                <a:spLocks noChangeArrowheads="1"/>
              </p:cNvSpPr>
              <p:nvPr/>
            </p:nvSpPr>
            <p:spPr bwMode="auto">
              <a:xfrm>
                <a:off x="75" y="1557"/>
                <a:ext cx="7538" cy="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7" name="Line 585">
                <a:extLst>
                  <a:ext uri="{FF2B5EF4-FFF2-40B4-BE49-F238E27FC236}">
                    <a16:creationId xmlns:a16="http://schemas.microsoft.com/office/drawing/2014/main" id="{C8A0F92E-70D9-E20D-3C22-E5922640AAB9}"/>
                  </a:ext>
                </a:extLst>
              </p:cNvPr>
              <p:cNvSpPr>
                <a:spLocks noChangeShapeType="1"/>
              </p:cNvSpPr>
              <p:nvPr/>
            </p:nvSpPr>
            <p:spPr bwMode="auto">
              <a:xfrm>
                <a:off x="75" y="1720"/>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8" name="Rectangle 586">
                <a:extLst>
                  <a:ext uri="{FF2B5EF4-FFF2-40B4-BE49-F238E27FC236}">
                    <a16:creationId xmlns:a16="http://schemas.microsoft.com/office/drawing/2014/main" id="{38151C57-C971-FEB8-AC07-506BE45592D5}"/>
                  </a:ext>
                </a:extLst>
              </p:cNvPr>
              <p:cNvSpPr>
                <a:spLocks noChangeArrowheads="1"/>
              </p:cNvSpPr>
              <p:nvPr/>
            </p:nvSpPr>
            <p:spPr bwMode="auto">
              <a:xfrm>
                <a:off x="75" y="1720"/>
                <a:ext cx="7538" cy="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9" name="Line 587">
                <a:extLst>
                  <a:ext uri="{FF2B5EF4-FFF2-40B4-BE49-F238E27FC236}">
                    <a16:creationId xmlns:a16="http://schemas.microsoft.com/office/drawing/2014/main" id="{2773EC1E-ABB3-C88F-3685-E0281A578002}"/>
                  </a:ext>
                </a:extLst>
              </p:cNvPr>
              <p:cNvSpPr>
                <a:spLocks noChangeShapeType="1"/>
              </p:cNvSpPr>
              <p:nvPr/>
            </p:nvSpPr>
            <p:spPr bwMode="auto">
              <a:xfrm>
                <a:off x="75" y="1883"/>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0" name="Rectangle 588">
                <a:extLst>
                  <a:ext uri="{FF2B5EF4-FFF2-40B4-BE49-F238E27FC236}">
                    <a16:creationId xmlns:a16="http://schemas.microsoft.com/office/drawing/2014/main" id="{F49EA6B8-38EA-C829-FA0E-60F95A67FFF0}"/>
                  </a:ext>
                </a:extLst>
              </p:cNvPr>
              <p:cNvSpPr>
                <a:spLocks noChangeArrowheads="1"/>
              </p:cNvSpPr>
              <p:nvPr/>
            </p:nvSpPr>
            <p:spPr bwMode="auto">
              <a:xfrm>
                <a:off x="75" y="1883"/>
                <a:ext cx="7538"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1" name="Line 589">
                <a:extLst>
                  <a:ext uri="{FF2B5EF4-FFF2-40B4-BE49-F238E27FC236}">
                    <a16:creationId xmlns:a16="http://schemas.microsoft.com/office/drawing/2014/main" id="{ECCAF50D-0FD9-94E0-C082-D3AB5B9A6AEB}"/>
                  </a:ext>
                </a:extLst>
              </p:cNvPr>
              <p:cNvSpPr>
                <a:spLocks noChangeShapeType="1"/>
              </p:cNvSpPr>
              <p:nvPr/>
            </p:nvSpPr>
            <p:spPr bwMode="auto">
              <a:xfrm>
                <a:off x="75" y="2046"/>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2" name="Rectangle 590">
                <a:extLst>
                  <a:ext uri="{FF2B5EF4-FFF2-40B4-BE49-F238E27FC236}">
                    <a16:creationId xmlns:a16="http://schemas.microsoft.com/office/drawing/2014/main" id="{E5887FD3-3EB4-E1D2-C82E-612AA6437B7A}"/>
                  </a:ext>
                </a:extLst>
              </p:cNvPr>
              <p:cNvSpPr>
                <a:spLocks noChangeArrowheads="1"/>
              </p:cNvSpPr>
              <p:nvPr/>
            </p:nvSpPr>
            <p:spPr bwMode="auto">
              <a:xfrm>
                <a:off x="75" y="2046"/>
                <a:ext cx="7538"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3" name="Line 591">
                <a:extLst>
                  <a:ext uri="{FF2B5EF4-FFF2-40B4-BE49-F238E27FC236}">
                    <a16:creationId xmlns:a16="http://schemas.microsoft.com/office/drawing/2014/main" id="{F2ED3935-381C-8831-F049-062098EC1358}"/>
                  </a:ext>
                </a:extLst>
              </p:cNvPr>
              <p:cNvSpPr>
                <a:spLocks noChangeShapeType="1"/>
              </p:cNvSpPr>
              <p:nvPr/>
            </p:nvSpPr>
            <p:spPr bwMode="auto">
              <a:xfrm>
                <a:off x="75" y="2209"/>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4" name="Rectangle 592">
                <a:extLst>
                  <a:ext uri="{FF2B5EF4-FFF2-40B4-BE49-F238E27FC236}">
                    <a16:creationId xmlns:a16="http://schemas.microsoft.com/office/drawing/2014/main" id="{C768D54A-E4AA-2E73-EA5E-12FC58885BFB}"/>
                  </a:ext>
                </a:extLst>
              </p:cNvPr>
              <p:cNvSpPr>
                <a:spLocks noChangeArrowheads="1"/>
              </p:cNvSpPr>
              <p:nvPr/>
            </p:nvSpPr>
            <p:spPr bwMode="auto">
              <a:xfrm>
                <a:off x="75" y="2209"/>
                <a:ext cx="7538"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5" name="Line 593">
                <a:extLst>
                  <a:ext uri="{FF2B5EF4-FFF2-40B4-BE49-F238E27FC236}">
                    <a16:creationId xmlns:a16="http://schemas.microsoft.com/office/drawing/2014/main" id="{CC278243-9069-C374-1A2C-C16078F28896}"/>
                  </a:ext>
                </a:extLst>
              </p:cNvPr>
              <p:cNvSpPr>
                <a:spLocks noChangeShapeType="1"/>
              </p:cNvSpPr>
              <p:nvPr/>
            </p:nvSpPr>
            <p:spPr bwMode="auto">
              <a:xfrm>
                <a:off x="75" y="2372"/>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6" name="Rectangle 594">
                <a:extLst>
                  <a:ext uri="{FF2B5EF4-FFF2-40B4-BE49-F238E27FC236}">
                    <a16:creationId xmlns:a16="http://schemas.microsoft.com/office/drawing/2014/main" id="{B1C971F9-51E3-8DC1-1F6E-8D235BAE13CC}"/>
                  </a:ext>
                </a:extLst>
              </p:cNvPr>
              <p:cNvSpPr>
                <a:spLocks noChangeArrowheads="1"/>
              </p:cNvSpPr>
              <p:nvPr/>
            </p:nvSpPr>
            <p:spPr bwMode="auto">
              <a:xfrm>
                <a:off x="75" y="2372"/>
                <a:ext cx="7538"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7" name="Line 595">
                <a:extLst>
                  <a:ext uri="{FF2B5EF4-FFF2-40B4-BE49-F238E27FC236}">
                    <a16:creationId xmlns:a16="http://schemas.microsoft.com/office/drawing/2014/main" id="{AB05AF96-5A2F-0CB9-0187-C8D4974C7A45}"/>
                  </a:ext>
                </a:extLst>
              </p:cNvPr>
              <p:cNvSpPr>
                <a:spLocks noChangeShapeType="1"/>
              </p:cNvSpPr>
              <p:nvPr/>
            </p:nvSpPr>
            <p:spPr bwMode="auto">
              <a:xfrm>
                <a:off x="75" y="2535"/>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8" name="Rectangle 596">
                <a:extLst>
                  <a:ext uri="{FF2B5EF4-FFF2-40B4-BE49-F238E27FC236}">
                    <a16:creationId xmlns:a16="http://schemas.microsoft.com/office/drawing/2014/main" id="{5A29FE24-63A9-7E45-57DC-124F007786B4}"/>
                  </a:ext>
                </a:extLst>
              </p:cNvPr>
              <p:cNvSpPr>
                <a:spLocks noChangeArrowheads="1"/>
              </p:cNvSpPr>
              <p:nvPr/>
            </p:nvSpPr>
            <p:spPr bwMode="auto">
              <a:xfrm>
                <a:off x="75" y="2535"/>
                <a:ext cx="7538"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9" name="Line 597">
                <a:extLst>
                  <a:ext uri="{FF2B5EF4-FFF2-40B4-BE49-F238E27FC236}">
                    <a16:creationId xmlns:a16="http://schemas.microsoft.com/office/drawing/2014/main" id="{1D95F053-8085-91AD-0C6F-64C9904E6048}"/>
                  </a:ext>
                </a:extLst>
              </p:cNvPr>
              <p:cNvSpPr>
                <a:spLocks noChangeShapeType="1"/>
              </p:cNvSpPr>
              <p:nvPr/>
            </p:nvSpPr>
            <p:spPr bwMode="auto">
              <a:xfrm>
                <a:off x="75" y="2698"/>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0" name="Rectangle 598">
                <a:extLst>
                  <a:ext uri="{FF2B5EF4-FFF2-40B4-BE49-F238E27FC236}">
                    <a16:creationId xmlns:a16="http://schemas.microsoft.com/office/drawing/2014/main" id="{1D27DBC1-6F55-A993-75D1-290673DA71F7}"/>
                  </a:ext>
                </a:extLst>
              </p:cNvPr>
              <p:cNvSpPr>
                <a:spLocks noChangeArrowheads="1"/>
              </p:cNvSpPr>
              <p:nvPr/>
            </p:nvSpPr>
            <p:spPr bwMode="auto">
              <a:xfrm>
                <a:off x="75" y="2698"/>
                <a:ext cx="7538"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1" name="Line 599">
                <a:extLst>
                  <a:ext uri="{FF2B5EF4-FFF2-40B4-BE49-F238E27FC236}">
                    <a16:creationId xmlns:a16="http://schemas.microsoft.com/office/drawing/2014/main" id="{D86E1B81-C8AD-D86B-751F-1F0F1345D758}"/>
                  </a:ext>
                </a:extLst>
              </p:cNvPr>
              <p:cNvSpPr>
                <a:spLocks noChangeShapeType="1"/>
              </p:cNvSpPr>
              <p:nvPr/>
            </p:nvSpPr>
            <p:spPr bwMode="auto">
              <a:xfrm>
                <a:off x="75" y="2861"/>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2" name="Rectangle 600">
                <a:extLst>
                  <a:ext uri="{FF2B5EF4-FFF2-40B4-BE49-F238E27FC236}">
                    <a16:creationId xmlns:a16="http://schemas.microsoft.com/office/drawing/2014/main" id="{C6652092-9369-AC0A-F0BC-746B09EE93A4}"/>
                  </a:ext>
                </a:extLst>
              </p:cNvPr>
              <p:cNvSpPr>
                <a:spLocks noChangeArrowheads="1"/>
              </p:cNvSpPr>
              <p:nvPr/>
            </p:nvSpPr>
            <p:spPr bwMode="auto">
              <a:xfrm>
                <a:off x="75" y="2861"/>
                <a:ext cx="7538"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3" name="Line 601">
                <a:extLst>
                  <a:ext uri="{FF2B5EF4-FFF2-40B4-BE49-F238E27FC236}">
                    <a16:creationId xmlns:a16="http://schemas.microsoft.com/office/drawing/2014/main" id="{CB78423F-EF55-1161-48A4-F9C46D51192C}"/>
                  </a:ext>
                </a:extLst>
              </p:cNvPr>
              <p:cNvSpPr>
                <a:spLocks noChangeShapeType="1"/>
              </p:cNvSpPr>
              <p:nvPr/>
            </p:nvSpPr>
            <p:spPr bwMode="auto">
              <a:xfrm>
                <a:off x="75" y="3023"/>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4" name="Rectangle 602">
                <a:extLst>
                  <a:ext uri="{FF2B5EF4-FFF2-40B4-BE49-F238E27FC236}">
                    <a16:creationId xmlns:a16="http://schemas.microsoft.com/office/drawing/2014/main" id="{4B5AC820-F90D-0761-EAFE-5E8AA9AD7B74}"/>
                  </a:ext>
                </a:extLst>
              </p:cNvPr>
              <p:cNvSpPr>
                <a:spLocks noChangeArrowheads="1"/>
              </p:cNvSpPr>
              <p:nvPr/>
            </p:nvSpPr>
            <p:spPr bwMode="auto">
              <a:xfrm>
                <a:off x="75" y="3023"/>
                <a:ext cx="7538" cy="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5" name="Line 603">
                <a:extLst>
                  <a:ext uri="{FF2B5EF4-FFF2-40B4-BE49-F238E27FC236}">
                    <a16:creationId xmlns:a16="http://schemas.microsoft.com/office/drawing/2014/main" id="{AA362B45-277D-FA59-0F3A-07DB43F6BA53}"/>
                  </a:ext>
                </a:extLst>
              </p:cNvPr>
              <p:cNvSpPr>
                <a:spLocks noChangeShapeType="1"/>
              </p:cNvSpPr>
              <p:nvPr/>
            </p:nvSpPr>
            <p:spPr bwMode="auto">
              <a:xfrm>
                <a:off x="75" y="3186"/>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6" name="Rectangle 604">
                <a:extLst>
                  <a:ext uri="{FF2B5EF4-FFF2-40B4-BE49-F238E27FC236}">
                    <a16:creationId xmlns:a16="http://schemas.microsoft.com/office/drawing/2014/main" id="{A4252090-880F-D5ED-ABF9-817B25B2B869}"/>
                  </a:ext>
                </a:extLst>
              </p:cNvPr>
              <p:cNvSpPr>
                <a:spLocks noChangeArrowheads="1"/>
              </p:cNvSpPr>
              <p:nvPr/>
            </p:nvSpPr>
            <p:spPr bwMode="auto">
              <a:xfrm>
                <a:off x="75" y="3186"/>
                <a:ext cx="7538" cy="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7" name="Line 605">
                <a:extLst>
                  <a:ext uri="{FF2B5EF4-FFF2-40B4-BE49-F238E27FC236}">
                    <a16:creationId xmlns:a16="http://schemas.microsoft.com/office/drawing/2014/main" id="{B8B44FD6-AEC8-28BF-E1DB-AA08A9342092}"/>
                  </a:ext>
                </a:extLst>
              </p:cNvPr>
              <p:cNvSpPr>
                <a:spLocks noChangeShapeType="1"/>
              </p:cNvSpPr>
              <p:nvPr/>
            </p:nvSpPr>
            <p:spPr bwMode="auto">
              <a:xfrm>
                <a:off x="75" y="3349"/>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8" name="Rectangle 606">
                <a:extLst>
                  <a:ext uri="{FF2B5EF4-FFF2-40B4-BE49-F238E27FC236}">
                    <a16:creationId xmlns:a16="http://schemas.microsoft.com/office/drawing/2014/main" id="{AF1C7567-FA00-45B1-5128-610C42BAB3C7}"/>
                  </a:ext>
                </a:extLst>
              </p:cNvPr>
              <p:cNvSpPr>
                <a:spLocks noChangeArrowheads="1"/>
              </p:cNvSpPr>
              <p:nvPr/>
            </p:nvSpPr>
            <p:spPr bwMode="auto">
              <a:xfrm>
                <a:off x="75" y="3349"/>
                <a:ext cx="7538"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8" name="Line 608">
              <a:extLst>
                <a:ext uri="{FF2B5EF4-FFF2-40B4-BE49-F238E27FC236}">
                  <a16:creationId xmlns:a16="http://schemas.microsoft.com/office/drawing/2014/main" id="{766039DD-B3BF-4034-2B6B-BD3407F224DF}"/>
                </a:ext>
              </a:extLst>
            </p:cNvPr>
            <p:cNvSpPr>
              <a:spLocks noChangeShapeType="1"/>
            </p:cNvSpPr>
            <p:nvPr/>
          </p:nvSpPr>
          <p:spPr bwMode="auto">
            <a:xfrm>
              <a:off x="75" y="3512"/>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609">
              <a:extLst>
                <a:ext uri="{FF2B5EF4-FFF2-40B4-BE49-F238E27FC236}">
                  <a16:creationId xmlns:a16="http://schemas.microsoft.com/office/drawing/2014/main" id="{2A879D5B-D0EB-ACD3-8B7F-F2E8CF8CD837}"/>
                </a:ext>
              </a:extLst>
            </p:cNvPr>
            <p:cNvSpPr>
              <a:spLocks noChangeArrowheads="1"/>
            </p:cNvSpPr>
            <p:nvPr/>
          </p:nvSpPr>
          <p:spPr bwMode="auto">
            <a:xfrm>
              <a:off x="75" y="3512"/>
              <a:ext cx="7538"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Line 610">
              <a:extLst>
                <a:ext uri="{FF2B5EF4-FFF2-40B4-BE49-F238E27FC236}">
                  <a16:creationId xmlns:a16="http://schemas.microsoft.com/office/drawing/2014/main" id="{3675F2C6-E7CF-4B3F-5AC8-46420340C9E0}"/>
                </a:ext>
              </a:extLst>
            </p:cNvPr>
            <p:cNvSpPr>
              <a:spLocks noChangeShapeType="1"/>
            </p:cNvSpPr>
            <p:nvPr/>
          </p:nvSpPr>
          <p:spPr bwMode="auto">
            <a:xfrm>
              <a:off x="75" y="3675"/>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Rectangle 611">
              <a:extLst>
                <a:ext uri="{FF2B5EF4-FFF2-40B4-BE49-F238E27FC236}">
                  <a16:creationId xmlns:a16="http://schemas.microsoft.com/office/drawing/2014/main" id="{C1872707-6E08-78FC-40D4-0FB7FABE7C5B}"/>
                </a:ext>
              </a:extLst>
            </p:cNvPr>
            <p:cNvSpPr>
              <a:spLocks noChangeArrowheads="1"/>
            </p:cNvSpPr>
            <p:nvPr/>
          </p:nvSpPr>
          <p:spPr bwMode="auto">
            <a:xfrm>
              <a:off x="75" y="3675"/>
              <a:ext cx="7538"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Line 612">
              <a:extLst>
                <a:ext uri="{FF2B5EF4-FFF2-40B4-BE49-F238E27FC236}">
                  <a16:creationId xmlns:a16="http://schemas.microsoft.com/office/drawing/2014/main" id="{0FC79BC4-C291-B055-A0A5-C7211FCFC88B}"/>
                </a:ext>
              </a:extLst>
            </p:cNvPr>
            <p:cNvSpPr>
              <a:spLocks noChangeShapeType="1"/>
            </p:cNvSpPr>
            <p:nvPr/>
          </p:nvSpPr>
          <p:spPr bwMode="auto">
            <a:xfrm>
              <a:off x="67" y="743"/>
              <a:ext cx="0" cy="310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613">
              <a:extLst>
                <a:ext uri="{FF2B5EF4-FFF2-40B4-BE49-F238E27FC236}">
                  <a16:creationId xmlns:a16="http://schemas.microsoft.com/office/drawing/2014/main" id="{2BEB2EFE-2E97-56E9-E836-4844EDA43083}"/>
                </a:ext>
              </a:extLst>
            </p:cNvPr>
            <p:cNvSpPr>
              <a:spLocks noChangeArrowheads="1"/>
            </p:cNvSpPr>
            <p:nvPr/>
          </p:nvSpPr>
          <p:spPr bwMode="auto">
            <a:xfrm>
              <a:off x="67" y="743"/>
              <a:ext cx="8" cy="310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Line 614">
              <a:extLst>
                <a:ext uri="{FF2B5EF4-FFF2-40B4-BE49-F238E27FC236}">
                  <a16:creationId xmlns:a16="http://schemas.microsoft.com/office/drawing/2014/main" id="{B9E6D7FE-AFE1-6FA5-DD28-F55FF846E068}"/>
                </a:ext>
              </a:extLst>
            </p:cNvPr>
            <p:cNvSpPr>
              <a:spLocks noChangeShapeType="1"/>
            </p:cNvSpPr>
            <p:nvPr/>
          </p:nvSpPr>
          <p:spPr bwMode="auto">
            <a:xfrm>
              <a:off x="929" y="751"/>
              <a:ext cx="0" cy="309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615">
              <a:extLst>
                <a:ext uri="{FF2B5EF4-FFF2-40B4-BE49-F238E27FC236}">
                  <a16:creationId xmlns:a16="http://schemas.microsoft.com/office/drawing/2014/main" id="{54CCE218-A612-87C9-F229-462A02EF74B7}"/>
                </a:ext>
              </a:extLst>
            </p:cNvPr>
            <p:cNvSpPr>
              <a:spLocks noChangeArrowheads="1"/>
            </p:cNvSpPr>
            <p:nvPr/>
          </p:nvSpPr>
          <p:spPr bwMode="auto">
            <a:xfrm>
              <a:off x="929" y="751"/>
              <a:ext cx="8" cy="309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Line 616">
              <a:extLst>
                <a:ext uri="{FF2B5EF4-FFF2-40B4-BE49-F238E27FC236}">
                  <a16:creationId xmlns:a16="http://schemas.microsoft.com/office/drawing/2014/main" id="{9FD33151-D6C8-5308-9F01-57823346A2D0}"/>
                </a:ext>
              </a:extLst>
            </p:cNvPr>
            <p:cNvSpPr>
              <a:spLocks noChangeShapeType="1"/>
            </p:cNvSpPr>
            <p:nvPr/>
          </p:nvSpPr>
          <p:spPr bwMode="auto">
            <a:xfrm>
              <a:off x="1579" y="751"/>
              <a:ext cx="0" cy="309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617">
              <a:extLst>
                <a:ext uri="{FF2B5EF4-FFF2-40B4-BE49-F238E27FC236}">
                  <a16:creationId xmlns:a16="http://schemas.microsoft.com/office/drawing/2014/main" id="{9C429478-1F0C-8F2D-9E4E-0B6462377B17}"/>
                </a:ext>
              </a:extLst>
            </p:cNvPr>
            <p:cNvSpPr>
              <a:spLocks noChangeArrowheads="1"/>
            </p:cNvSpPr>
            <p:nvPr/>
          </p:nvSpPr>
          <p:spPr bwMode="auto">
            <a:xfrm>
              <a:off x="1579" y="751"/>
              <a:ext cx="9" cy="309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Line 618">
              <a:extLst>
                <a:ext uri="{FF2B5EF4-FFF2-40B4-BE49-F238E27FC236}">
                  <a16:creationId xmlns:a16="http://schemas.microsoft.com/office/drawing/2014/main" id="{28E818CF-3ADE-C625-492B-79FD31ABEC1C}"/>
                </a:ext>
              </a:extLst>
            </p:cNvPr>
            <p:cNvSpPr>
              <a:spLocks noChangeShapeType="1"/>
            </p:cNvSpPr>
            <p:nvPr/>
          </p:nvSpPr>
          <p:spPr bwMode="auto">
            <a:xfrm>
              <a:off x="2230" y="751"/>
              <a:ext cx="0" cy="309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ctangle 619">
              <a:extLst>
                <a:ext uri="{FF2B5EF4-FFF2-40B4-BE49-F238E27FC236}">
                  <a16:creationId xmlns:a16="http://schemas.microsoft.com/office/drawing/2014/main" id="{1C4761A5-495C-2075-AF39-19349FCA03D1}"/>
                </a:ext>
              </a:extLst>
            </p:cNvPr>
            <p:cNvSpPr>
              <a:spLocks noChangeArrowheads="1"/>
            </p:cNvSpPr>
            <p:nvPr/>
          </p:nvSpPr>
          <p:spPr bwMode="auto">
            <a:xfrm>
              <a:off x="2230" y="751"/>
              <a:ext cx="8" cy="309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Line 620">
              <a:extLst>
                <a:ext uri="{FF2B5EF4-FFF2-40B4-BE49-F238E27FC236}">
                  <a16:creationId xmlns:a16="http://schemas.microsoft.com/office/drawing/2014/main" id="{B3F9BFBE-81F4-4D87-8891-229BC9E57978}"/>
                </a:ext>
              </a:extLst>
            </p:cNvPr>
            <p:cNvSpPr>
              <a:spLocks noChangeShapeType="1"/>
            </p:cNvSpPr>
            <p:nvPr/>
          </p:nvSpPr>
          <p:spPr bwMode="auto">
            <a:xfrm>
              <a:off x="2880" y="751"/>
              <a:ext cx="0" cy="309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621">
              <a:extLst>
                <a:ext uri="{FF2B5EF4-FFF2-40B4-BE49-F238E27FC236}">
                  <a16:creationId xmlns:a16="http://schemas.microsoft.com/office/drawing/2014/main" id="{92A2F74E-A15B-845C-2A39-87845C3A3E86}"/>
                </a:ext>
              </a:extLst>
            </p:cNvPr>
            <p:cNvSpPr>
              <a:spLocks noChangeArrowheads="1"/>
            </p:cNvSpPr>
            <p:nvPr/>
          </p:nvSpPr>
          <p:spPr bwMode="auto">
            <a:xfrm>
              <a:off x="2880" y="751"/>
              <a:ext cx="9" cy="309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Line 622">
              <a:extLst>
                <a:ext uri="{FF2B5EF4-FFF2-40B4-BE49-F238E27FC236}">
                  <a16:creationId xmlns:a16="http://schemas.microsoft.com/office/drawing/2014/main" id="{A4FB15C0-3FB0-CF8F-ED91-267AF60C959C}"/>
                </a:ext>
              </a:extLst>
            </p:cNvPr>
            <p:cNvSpPr>
              <a:spLocks noChangeShapeType="1"/>
            </p:cNvSpPr>
            <p:nvPr/>
          </p:nvSpPr>
          <p:spPr bwMode="auto">
            <a:xfrm>
              <a:off x="3531" y="751"/>
              <a:ext cx="0" cy="309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623">
              <a:extLst>
                <a:ext uri="{FF2B5EF4-FFF2-40B4-BE49-F238E27FC236}">
                  <a16:creationId xmlns:a16="http://schemas.microsoft.com/office/drawing/2014/main" id="{AAD2FC8F-690D-BE67-D9F2-47E36BA0C558}"/>
                </a:ext>
              </a:extLst>
            </p:cNvPr>
            <p:cNvSpPr>
              <a:spLocks noChangeArrowheads="1"/>
            </p:cNvSpPr>
            <p:nvPr/>
          </p:nvSpPr>
          <p:spPr bwMode="auto">
            <a:xfrm>
              <a:off x="3531" y="751"/>
              <a:ext cx="8" cy="309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Line 624">
              <a:extLst>
                <a:ext uri="{FF2B5EF4-FFF2-40B4-BE49-F238E27FC236}">
                  <a16:creationId xmlns:a16="http://schemas.microsoft.com/office/drawing/2014/main" id="{3AF43FDE-2B7F-5878-58A4-4A950A439639}"/>
                </a:ext>
              </a:extLst>
            </p:cNvPr>
            <p:cNvSpPr>
              <a:spLocks noChangeShapeType="1"/>
            </p:cNvSpPr>
            <p:nvPr/>
          </p:nvSpPr>
          <p:spPr bwMode="auto">
            <a:xfrm>
              <a:off x="4181" y="751"/>
              <a:ext cx="0" cy="309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625">
              <a:extLst>
                <a:ext uri="{FF2B5EF4-FFF2-40B4-BE49-F238E27FC236}">
                  <a16:creationId xmlns:a16="http://schemas.microsoft.com/office/drawing/2014/main" id="{F61CECAF-444B-4B2D-94FD-EB5C86C25C68}"/>
                </a:ext>
              </a:extLst>
            </p:cNvPr>
            <p:cNvSpPr>
              <a:spLocks noChangeArrowheads="1"/>
            </p:cNvSpPr>
            <p:nvPr/>
          </p:nvSpPr>
          <p:spPr bwMode="auto">
            <a:xfrm>
              <a:off x="4181" y="751"/>
              <a:ext cx="9" cy="309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Line 626">
              <a:extLst>
                <a:ext uri="{FF2B5EF4-FFF2-40B4-BE49-F238E27FC236}">
                  <a16:creationId xmlns:a16="http://schemas.microsoft.com/office/drawing/2014/main" id="{5955ADBE-EBC9-04AB-A18D-9ED3D390DC9E}"/>
                </a:ext>
              </a:extLst>
            </p:cNvPr>
            <p:cNvSpPr>
              <a:spLocks noChangeShapeType="1"/>
            </p:cNvSpPr>
            <p:nvPr/>
          </p:nvSpPr>
          <p:spPr bwMode="auto">
            <a:xfrm>
              <a:off x="4832" y="751"/>
              <a:ext cx="0" cy="309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Rectangle 627">
              <a:extLst>
                <a:ext uri="{FF2B5EF4-FFF2-40B4-BE49-F238E27FC236}">
                  <a16:creationId xmlns:a16="http://schemas.microsoft.com/office/drawing/2014/main" id="{02C5C5F8-CFA9-8601-A631-4EA5E63EEAE9}"/>
                </a:ext>
              </a:extLst>
            </p:cNvPr>
            <p:cNvSpPr>
              <a:spLocks noChangeArrowheads="1"/>
            </p:cNvSpPr>
            <p:nvPr/>
          </p:nvSpPr>
          <p:spPr bwMode="auto">
            <a:xfrm>
              <a:off x="4832" y="751"/>
              <a:ext cx="8" cy="309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Line 628">
              <a:extLst>
                <a:ext uri="{FF2B5EF4-FFF2-40B4-BE49-F238E27FC236}">
                  <a16:creationId xmlns:a16="http://schemas.microsoft.com/office/drawing/2014/main" id="{B3D7EEAA-C6EC-75BA-785C-291BC509C8E7}"/>
                </a:ext>
              </a:extLst>
            </p:cNvPr>
            <p:cNvSpPr>
              <a:spLocks noChangeShapeType="1"/>
            </p:cNvSpPr>
            <p:nvPr/>
          </p:nvSpPr>
          <p:spPr bwMode="auto">
            <a:xfrm>
              <a:off x="5483" y="751"/>
              <a:ext cx="0" cy="309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Rectangle 629">
              <a:extLst>
                <a:ext uri="{FF2B5EF4-FFF2-40B4-BE49-F238E27FC236}">
                  <a16:creationId xmlns:a16="http://schemas.microsoft.com/office/drawing/2014/main" id="{A5420F7F-C76F-6DCC-7335-A1DF16871D7C}"/>
                </a:ext>
              </a:extLst>
            </p:cNvPr>
            <p:cNvSpPr>
              <a:spLocks noChangeArrowheads="1"/>
            </p:cNvSpPr>
            <p:nvPr/>
          </p:nvSpPr>
          <p:spPr bwMode="auto">
            <a:xfrm>
              <a:off x="5483" y="751"/>
              <a:ext cx="8" cy="309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Line 630">
              <a:extLst>
                <a:ext uri="{FF2B5EF4-FFF2-40B4-BE49-F238E27FC236}">
                  <a16:creationId xmlns:a16="http://schemas.microsoft.com/office/drawing/2014/main" id="{6E38EE39-E4F0-EFE7-ED13-E30943B48E0A}"/>
                </a:ext>
              </a:extLst>
            </p:cNvPr>
            <p:cNvSpPr>
              <a:spLocks noChangeShapeType="1"/>
            </p:cNvSpPr>
            <p:nvPr/>
          </p:nvSpPr>
          <p:spPr bwMode="auto">
            <a:xfrm>
              <a:off x="6133" y="751"/>
              <a:ext cx="0" cy="309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Rectangle 631">
              <a:extLst>
                <a:ext uri="{FF2B5EF4-FFF2-40B4-BE49-F238E27FC236}">
                  <a16:creationId xmlns:a16="http://schemas.microsoft.com/office/drawing/2014/main" id="{CCA5239D-8133-41C0-748F-F810B2C3E41F}"/>
                </a:ext>
              </a:extLst>
            </p:cNvPr>
            <p:cNvSpPr>
              <a:spLocks noChangeArrowheads="1"/>
            </p:cNvSpPr>
            <p:nvPr/>
          </p:nvSpPr>
          <p:spPr bwMode="auto">
            <a:xfrm>
              <a:off x="6133" y="751"/>
              <a:ext cx="8" cy="309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Line 632">
              <a:extLst>
                <a:ext uri="{FF2B5EF4-FFF2-40B4-BE49-F238E27FC236}">
                  <a16:creationId xmlns:a16="http://schemas.microsoft.com/office/drawing/2014/main" id="{A58AB397-DCF1-863D-5AD0-37D3D14B4FF8}"/>
                </a:ext>
              </a:extLst>
            </p:cNvPr>
            <p:cNvSpPr>
              <a:spLocks noChangeShapeType="1"/>
            </p:cNvSpPr>
            <p:nvPr/>
          </p:nvSpPr>
          <p:spPr bwMode="auto">
            <a:xfrm>
              <a:off x="6816" y="751"/>
              <a:ext cx="0" cy="309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Rectangle 633">
              <a:extLst>
                <a:ext uri="{FF2B5EF4-FFF2-40B4-BE49-F238E27FC236}">
                  <a16:creationId xmlns:a16="http://schemas.microsoft.com/office/drawing/2014/main" id="{C9FD61FC-C37F-299A-E47E-D69288911D76}"/>
                </a:ext>
              </a:extLst>
            </p:cNvPr>
            <p:cNvSpPr>
              <a:spLocks noChangeArrowheads="1"/>
            </p:cNvSpPr>
            <p:nvPr/>
          </p:nvSpPr>
          <p:spPr bwMode="auto">
            <a:xfrm>
              <a:off x="6816" y="751"/>
              <a:ext cx="8" cy="309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Line 634">
              <a:extLst>
                <a:ext uri="{FF2B5EF4-FFF2-40B4-BE49-F238E27FC236}">
                  <a16:creationId xmlns:a16="http://schemas.microsoft.com/office/drawing/2014/main" id="{A64DC8DC-2A0C-88BD-CCF6-9D6729A6764B}"/>
                </a:ext>
              </a:extLst>
            </p:cNvPr>
            <p:cNvSpPr>
              <a:spLocks noChangeShapeType="1"/>
            </p:cNvSpPr>
            <p:nvPr/>
          </p:nvSpPr>
          <p:spPr bwMode="auto">
            <a:xfrm>
              <a:off x="75" y="3838"/>
              <a:ext cx="7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Rectangle 635">
              <a:extLst>
                <a:ext uri="{FF2B5EF4-FFF2-40B4-BE49-F238E27FC236}">
                  <a16:creationId xmlns:a16="http://schemas.microsoft.com/office/drawing/2014/main" id="{4B511AEA-794C-2B0A-9C6D-1C8C540E9D38}"/>
                </a:ext>
              </a:extLst>
            </p:cNvPr>
            <p:cNvSpPr>
              <a:spLocks noChangeArrowheads="1"/>
            </p:cNvSpPr>
            <p:nvPr/>
          </p:nvSpPr>
          <p:spPr bwMode="auto">
            <a:xfrm>
              <a:off x="75" y="3838"/>
              <a:ext cx="7538"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Line 636">
              <a:extLst>
                <a:ext uri="{FF2B5EF4-FFF2-40B4-BE49-F238E27FC236}">
                  <a16:creationId xmlns:a16="http://schemas.microsoft.com/office/drawing/2014/main" id="{35A72DB1-4EA0-1AD4-C254-9EFCE8558B23}"/>
                </a:ext>
              </a:extLst>
            </p:cNvPr>
            <p:cNvSpPr>
              <a:spLocks noChangeShapeType="1"/>
            </p:cNvSpPr>
            <p:nvPr/>
          </p:nvSpPr>
          <p:spPr bwMode="auto">
            <a:xfrm>
              <a:off x="7605" y="751"/>
              <a:ext cx="0" cy="309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Rectangle 637">
              <a:extLst>
                <a:ext uri="{FF2B5EF4-FFF2-40B4-BE49-F238E27FC236}">
                  <a16:creationId xmlns:a16="http://schemas.microsoft.com/office/drawing/2014/main" id="{ACA7017B-6CF1-ED35-5C81-41C3069263DB}"/>
                </a:ext>
              </a:extLst>
            </p:cNvPr>
            <p:cNvSpPr>
              <a:spLocks noChangeArrowheads="1"/>
            </p:cNvSpPr>
            <p:nvPr/>
          </p:nvSpPr>
          <p:spPr bwMode="auto">
            <a:xfrm>
              <a:off x="7605" y="751"/>
              <a:ext cx="8" cy="309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9685043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7A3EA230-BCFA-4965-80FA-2124C80C0CF8}"/>
              </a:ext>
            </a:extLst>
          </p:cNvPr>
          <p:cNvSpPr txBox="1">
            <a:spLocks/>
          </p:cNvSpPr>
          <p:nvPr/>
        </p:nvSpPr>
        <p:spPr>
          <a:xfrm>
            <a:off x="963763" y="210368"/>
            <a:ext cx="10153636" cy="6021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RESUMEN DE COMPRA DE BIENES E INSUMOS POR PROVINCIA</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grpSp>
        <p:nvGrpSpPr>
          <p:cNvPr id="2" name="Group 4">
            <a:extLst>
              <a:ext uri="{FF2B5EF4-FFF2-40B4-BE49-F238E27FC236}">
                <a16:creationId xmlns:a16="http://schemas.microsoft.com/office/drawing/2014/main" id="{5D409C71-D2BE-B2D8-334E-BCFBA05AA45B}"/>
              </a:ext>
            </a:extLst>
          </p:cNvPr>
          <p:cNvGrpSpPr>
            <a:grpSpLocks noChangeAspect="1"/>
          </p:cNvGrpSpPr>
          <p:nvPr/>
        </p:nvGrpSpPr>
        <p:grpSpPr bwMode="auto">
          <a:xfrm>
            <a:off x="800100" y="2903538"/>
            <a:ext cx="11488738" cy="2933700"/>
            <a:chOff x="504" y="1829"/>
            <a:chExt cx="7237" cy="1848"/>
          </a:xfrm>
        </p:grpSpPr>
        <p:sp>
          <p:nvSpPr>
            <p:cNvPr id="3" name="AutoShape 3">
              <a:extLst>
                <a:ext uri="{FF2B5EF4-FFF2-40B4-BE49-F238E27FC236}">
                  <a16:creationId xmlns:a16="http://schemas.microsoft.com/office/drawing/2014/main" id="{865BE9D5-9E03-9B1A-F30D-DBE756B69CC7}"/>
                </a:ext>
              </a:extLst>
            </p:cNvPr>
            <p:cNvSpPr>
              <a:spLocks noChangeAspect="1" noChangeArrowheads="1" noTextEdit="1"/>
            </p:cNvSpPr>
            <p:nvPr/>
          </p:nvSpPr>
          <p:spPr bwMode="auto">
            <a:xfrm>
              <a:off x="504" y="1829"/>
              <a:ext cx="6672" cy="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5">
              <a:extLst>
                <a:ext uri="{FF2B5EF4-FFF2-40B4-BE49-F238E27FC236}">
                  <a16:creationId xmlns:a16="http://schemas.microsoft.com/office/drawing/2014/main" id="{C8B01708-1FB3-C891-35A4-FAA74568C44E}"/>
                </a:ext>
              </a:extLst>
            </p:cNvPr>
            <p:cNvSpPr>
              <a:spLocks noChangeArrowheads="1"/>
            </p:cNvSpPr>
            <p:nvPr/>
          </p:nvSpPr>
          <p:spPr bwMode="auto">
            <a:xfrm>
              <a:off x="504" y="1829"/>
              <a:ext cx="6672" cy="132"/>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6">
              <a:extLst>
                <a:ext uri="{FF2B5EF4-FFF2-40B4-BE49-F238E27FC236}">
                  <a16:creationId xmlns:a16="http://schemas.microsoft.com/office/drawing/2014/main" id="{2FB1C812-CE03-A69B-56D6-7B28725F7B6E}"/>
                </a:ext>
              </a:extLst>
            </p:cNvPr>
            <p:cNvSpPr>
              <a:spLocks noChangeArrowheads="1"/>
            </p:cNvSpPr>
            <p:nvPr/>
          </p:nvSpPr>
          <p:spPr bwMode="auto">
            <a:xfrm>
              <a:off x="7170" y="1829"/>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CD54D1FE-FC92-9319-5395-4852CEB3096C}"/>
                </a:ext>
              </a:extLst>
            </p:cNvPr>
            <p:cNvSpPr>
              <a:spLocks noChangeArrowheads="1"/>
            </p:cNvSpPr>
            <p:nvPr/>
          </p:nvSpPr>
          <p:spPr bwMode="auto">
            <a:xfrm>
              <a:off x="504" y="1955"/>
              <a:ext cx="6672" cy="32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28237B1-1F3D-1568-7EC9-0ECC3B47A176}"/>
                </a:ext>
              </a:extLst>
            </p:cNvPr>
            <p:cNvSpPr>
              <a:spLocks noChangeArrowheads="1"/>
            </p:cNvSpPr>
            <p:nvPr/>
          </p:nvSpPr>
          <p:spPr bwMode="auto">
            <a:xfrm>
              <a:off x="7170" y="1955"/>
              <a:ext cx="571" cy="3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9">
              <a:extLst>
                <a:ext uri="{FF2B5EF4-FFF2-40B4-BE49-F238E27FC236}">
                  <a16:creationId xmlns:a16="http://schemas.microsoft.com/office/drawing/2014/main" id="{9A98109D-6315-DB1A-BDBA-61833A502ED2}"/>
                </a:ext>
              </a:extLst>
            </p:cNvPr>
            <p:cNvSpPr>
              <a:spLocks noChangeArrowheads="1"/>
            </p:cNvSpPr>
            <p:nvPr/>
          </p:nvSpPr>
          <p:spPr bwMode="auto">
            <a:xfrm>
              <a:off x="504" y="2269"/>
              <a:ext cx="7237" cy="115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Rectangle 10">
              <a:extLst>
                <a:ext uri="{FF2B5EF4-FFF2-40B4-BE49-F238E27FC236}">
                  <a16:creationId xmlns:a16="http://schemas.microsoft.com/office/drawing/2014/main" id="{ADB1DFBE-461E-D93B-36E9-937E0ECF9B14}"/>
                </a:ext>
              </a:extLst>
            </p:cNvPr>
            <p:cNvSpPr>
              <a:spLocks noChangeArrowheads="1"/>
            </p:cNvSpPr>
            <p:nvPr/>
          </p:nvSpPr>
          <p:spPr bwMode="auto">
            <a:xfrm>
              <a:off x="504" y="3419"/>
              <a:ext cx="4462"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1">
              <a:extLst>
                <a:ext uri="{FF2B5EF4-FFF2-40B4-BE49-F238E27FC236}">
                  <a16:creationId xmlns:a16="http://schemas.microsoft.com/office/drawing/2014/main" id="{31566271-79C8-271E-F4EE-540272E1360E}"/>
                </a:ext>
              </a:extLst>
            </p:cNvPr>
            <p:cNvSpPr>
              <a:spLocks noChangeArrowheads="1"/>
            </p:cNvSpPr>
            <p:nvPr/>
          </p:nvSpPr>
          <p:spPr bwMode="auto">
            <a:xfrm>
              <a:off x="4960" y="3419"/>
              <a:ext cx="985" cy="132"/>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2">
              <a:extLst>
                <a:ext uri="{FF2B5EF4-FFF2-40B4-BE49-F238E27FC236}">
                  <a16:creationId xmlns:a16="http://schemas.microsoft.com/office/drawing/2014/main" id="{37A51BB9-4604-FB94-A849-E3B4370298EB}"/>
                </a:ext>
              </a:extLst>
            </p:cNvPr>
            <p:cNvSpPr>
              <a:spLocks noChangeArrowheads="1"/>
            </p:cNvSpPr>
            <p:nvPr/>
          </p:nvSpPr>
          <p:spPr bwMode="auto">
            <a:xfrm>
              <a:off x="5939" y="3419"/>
              <a:ext cx="1237" cy="132"/>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ectangle 13">
              <a:extLst>
                <a:ext uri="{FF2B5EF4-FFF2-40B4-BE49-F238E27FC236}">
                  <a16:creationId xmlns:a16="http://schemas.microsoft.com/office/drawing/2014/main" id="{53B55CDD-A8D0-9259-F624-8B80820A0FFE}"/>
                </a:ext>
              </a:extLst>
            </p:cNvPr>
            <p:cNvSpPr>
              <a:spLocks noChangeArrowheads="1"/>
            </p:cNvSpPr>
            <p:nvPr/>
          </p:nvSpPr>
          <p:spPr bwMode="auto">
            <a:xfrm>
              <a:off x="7170" y="3419"/>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4">
              <a:extLst>
                <a:ext uri="{FF2B5EF4-FFF2-40B4-BE49-F238E27FC236}">
                  <a16:creationId xmlns:a16="http://schemas.microsoft.com/office/drawing/2014/main" id="{719D9B27-D8D4-5F3B-0148-F4C6CCF2EFA9}"/>
                </a:ext>
              </a:extLst>
            </p:cNvPr>
            <p:cNvSpPr>
              <a:spLocks noChangeArrowheads="1"/>
            </p:cNvSpPr>
            <p:nvPr/>
          </p:nvSpPr>
          <p:spPr bwMode="auto">
            <a:xfrm>
              <a:off x="504" y="3545"/>
              <a:ext cx="6672" cy="132"/>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15">
              <a:extLst>
                <a:ext uri="{FF2B5EF4-FFF2-40B4-BE49-F238E27FC236}">
                  <a16:creationId xmlns:a16="http://schemas.microsoft.com/office/drawing/2014/main" id="{4CF6E107-F250-3D1D-86F3-93BB54B48B7D}"/>
                </a:ext>
              </a:extLst>
            </p:cNvPr>
            <p:cNvSpPr>
              <a:spLocks noChangeArrowheads="1"/>
            </p:cNvSpPr>
            <p:nvPr/>
          </p:nvSpPr>
          <p:spPr bwMode="auto">
            <a:xfrm>
              <a:off x="7170" y="3545"/>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6">
              <a:extLst>
                <a:ext uri="{FF2B5EF4-FFF2-40B4-BE49-F238E27FC236}">
                  <a16:creationId xmlns:a16="http://schemas.microsoft.com/office/drawing/2014/main" id="{EFBFCC37-E7A0-243E-CD2D-BD8F52156A10}"/>
                </a:ext>
              </a:extLst>
            </p:cNvPr>
            <p:cNvSpPr>
              <a:spLocks noChangeArrowheads="1"/>
            </p:cNvSpPr>
            <p:nvPr/>
          </p:nvSpPr>
          <p:spPr bwMode="auto">
            <a:xfrm>
              <a:off x="582" y="2142"/>
              <a:ext cx="156"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3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 name="Rectangle 17">
              <a:extLst>
                <a:ext uri="{FF2B5EF4-FFF2-40B4-BE49-F238E27FC236}">
                  <a16:creationId xmlns:a16="http://schemas.microsoft.com/office/drawing/2014/main" id="{F45334D7-AFD8-9B53-420A-339C5B8B3B19}"/>
                </a:ext>
              </a:extLst>
            </p:cNvPr>
            <p:cNvSpPr>
              <a:spLocks noChangeArrowheads="1"/>
            </p:cNvSpPr>
            <p:nvPr/>
          </p:nvSpPr>
          <p:spPr bwMode="auto">
            <a:xfrm>
              <a:off x="990" y="2148"/>
              <a:ext cx="28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 name="Rectangle 18">
              <a:extLst>
                <a:ext uri="{FF2B5EF4-FFF2-40B4-BE49-F238E27FC236}">
                  <a16:creationId xmlns:a16="http://schemas.microsoft.com/office/drawing/2014/main" id="{C71C1DF4-B04F-DF4C-4946-CEB70C772A7E}"/>
                </a:ext>
              </a:extLst>
            </p:cNvPr>
            <p:cNvSpPr>
              <a:spLocks noChangeArrowheads="1"/>
            </p:cNvSpPr>
            <p:nvPr/>
          </p:nvSpPr>
          <p:spPr bwMode="auto">
            <a:xfrm>
              <a:off x="1855" y="2148"/>
              <a:ext cx="42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1" name="Rectangle 19">
              <a:extLst>
                <a:ext uri="{FF2B5EF4-FFF2-40B4-BE49-F238E27FC236}">
                  <a16:creationId xmlns:a16="http://schemas.microsoft.com/office/drawing/2014/main" id="{C09B78B1-1E6D-9C6F-1756-C5F6024A5F44}"/>
                </a:ext>
              </a:extLst>
            </p:cNvPr>
            <p:cNvSpPr>
              <a:spLocks noChangeArrowheads="1"/>
            </p:cNvSpPr>
            <p:nvPr/>
          </p:nvSpPr>
          <p:spPr bwMode="auto">
            <a:xfrm>
              <a:off x="3651" y="2148"/>
              <a:ext cx="48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Rectangle 20">
              <a:extLst>
                <a:ext uri="{FF2B5EF4-FFF2-40B4-BE49-F238E27FC236}">
                  <a16:creationId xmlns:a16="http://schemas.microsoft.com/office/drawing/2014/main" id="{34B7223B-1BE7-FA4B-3F9A-B32270238697}"/>
                </a:ext>
              </a:extLst>
            </p:cNvPr>
            <p:cNvSpPr>
              <a:spLocks noChangeArrowheads="1"/>
            </p:cNvSpPr>
            <p:nvPr/>
          </p:nvSpPr>
          <p:spPr bwMode="auto">
            <a:xfrm>
              <a:off x="5080" y="2148"/>
              <a:ext cx="87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3" name="Rectangle 21">
              <a:extLst>
                <a:ext uri="{FF2B5EF4-FFF2-40B4-BE49-F238E27FC236}">
                  <a16:creationId xmlns:a16="http://schemas.microsoft.com/office/drawing/2014/main" id="{D3733D58-AD5E-D1F3-5E5E-D63655A1ED1A}"/>
                </a:ext>
              </a:extLst>
            </p:cNvPr>
            <p:cNvSpPr>
              <a:spLocks noChangeArrowheads="1"/>
            </p:cNvSpPr>
            <p:nvPr/>
          </p:nvSpPr>
          <p:spPr bwMode="auto">
            <a:xfrm>
              <a:off x="6275" y="2148"/>
              <a:ext cx="56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4" name="Rectangle 22">
              <a:extLst>
                <a:ext uri="{FF2B5EF4-FFF2-40B4-BE49-F238E27FC236}">
                  <a16:creationId xmlns:a16="http://schemas.microsoft.com/office/drawing/2014/main" id="{B1233FC4-4862-DF7E-FB15-F936FDCA3E16}"/>
                </a:ext>
              </a:extLst>
            </p:cNvPr>
            <p:cNvSpPr>
              <a:spLocks noChangeArrowheads="1"/>
            </p:cNvSpPr>
            <p:nvPr/>
          </p:nvSpPr>
          <p:spPr bwMode="auto">
            <a:xfrm>
              <a:off x="618" y="2281"/>
              <a:ext cx="108"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3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 name="Rectangle 23">
              <a:extLst>
                <a:ext uri="{FF2B5EF4-FFF2-40B4-BE49-F238E27FC236}">
                  <a16:creationId xmlns:a16="http://schemas.microsoft.com/office/drawing/2014/main" id="{A551827F-EEE9-2516-D1B7-DF353F2FB83F}"/>
                </a:ext>
              </a:extLst>
            </p:cNvPr>
            <p:cNvSpPr>
              <a:spLocks noChangeArrowheads="1"/>
            </p:cNvSpPr>
            <p:nvPr/>
          </p:nvSpPr>
          <p:spPr bwMode="auto">
            <a:xfrm>
              <a:off x="792" y="2287"/>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 name="Rectangle 24">
              <a:extLst>
                <a:ext uri="{FF2B5EF4-FFF2-40B4-BE49-F238E27FC236}">
                  <a16:creationId xmlns:a16="http://schemas.microsoft.com/office/drawing/2014/main" id="{6BC00FDC-13C9-FC1A-90B5-62D29585C97A}"/>
                </a:ext>
              </a:extLst>
            </p:cNvPr>
            <p:cNvSpPr>
              <a:spLocks noChangeArrowheads="1"/>
            </p:cNvSpPr>
            <p:nvPr/>
          </p:nvSpPr>
          <p:spPr bwMode="auto">
            <a:xfrm>
              <a:off x="1399" y="2287"/>
              <a:ext cx="107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 name="Rectangle 25">
              <a:extLst>
                <a:ext uri="{FF2B5EF4-FFF2-40B4-BE49-F238E27FC236}">
                  <a16:creationId xmlns:a16="http://schemas.microsoft.com/office/drawing/2014/main" id="{F9A3FC6C-A863-9304-12A9-5A6D48083304}"/>
                </a:ext>
              </a:extLst>
            </p:cNvPr>
            <p:cNvSpPr>
              <a:spLocks noChangeArrowheads="1"/>
            </p:cNvSpPr>
            <p:nvPr/>
          </p:nvSpPr>
          <p:spPr bwMode="auto">
            <a:xfrm>
              <a:off x="2768" y="2287"/>
              <a:ext cx="42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ROLL UPS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 name="Rectangle 26">
              <a:extLst>
                <a:ext uri="{FF2B5EF4-FFF2-40B4-BE49-F238E27FC236}">
                  <a16:creationId xmlns:a16="http://schemas.microsoft.com/office/drawing/2014/main" id="{E8926BBB-ADE2-67B4-EAE6-4D6AF7E6E52B}"/>
                </a:ext>
              </a:extLst>
            </p:cNvPr>
            <p:cNvSpPr>
              <a:spLocks noChangeArrowheads="1"/>
            </p:cNvSpPr>
            <p:nvPr/>
          </p:nvSpPr>
          <p:spPr bwMode="auto">
            <a:xfrm>
              <a:off x="5663" y="2287"/>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$43.00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 name="Rectangle 27">
              <a:extLst>
                <a:ext uri="{FF2B5EF4-FFF2-40B4-BE49-F238E27FC236}">
                  <a16:creationId xmlns:a16="http://schemas.microsoft.com/office/drawing/2014/main" id="{0239D731-2C03-DDFD-B212-5028FE82B308}"/>
                </a:ext>
              </a:extLst>
            </p:cNvPr>
            <p:cNvSpPr>
              <a:spLocks noChangeArrowheads="1"/>
            </p:cNvSpPr>
            <p:nvPr/>
          </p:nvSpPr>
          <p:spPr bwMode="auto">
            <a:xfrm>
              <a:off x="618" y="2467"/>
              <a:ext cx="108"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3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 name="Rectangle 28">
              <a:extLst>
                <a:ext uri="{FF2B5EF4-FFF2-40B4-BE49-F238E27FC236}">
                  <a16:creationId xmlns:a16="http://schemas.microsoft.com/office/drawing/2014/main" id="{735565DF-97C1-9172-CAFC-EABDE9F6149C}"/>
                </a:ext>
              </a:extLst>
            </p:cNvPr>
            <p:cNvSpPr>
              <a:spLocks noChangeArrowheads="1"/>
            </p:cNvSpPr>
            <p:nvPr/>
          </p:nvSpPr>
          <p:spPr bwMode="auto">
            <a:xfrm>
              <a:off x="792" y="2473"/>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 name="Rectangle 29">
              <a:extLst>
                <a:ext uri="{FF2B5EF4-FFF2-40B4-BE49-F238E27FC236}">
                  <a16:creationId xmlns:a16="http://schemas.microsoft.com/office/drawing/2014/main" id="{446D0F1B-CAD0-4D07-C868-BB9B8076A033}"/>
                </a:ext>
              </a:extLst>
            </p:cNvPr>
            <p:cNvSpPr>
              <a:spLocks noChangeArrowheads="1"/>
            </p:cNvSpPr>
            <p:nvPr/>
          </p:nvSpPr>
          <p:spPr bwMode="auto">
            <a:xfrm>
              <a:off x="1399" y="2473"/>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2" name="Rectangle 30">
              <a:extLst>
                <a:ext uri="{FF2B5EF4-FFF2-40B4-BE49-F238E27FC236}">
                  <a16:creationId xmlns:a16="http://schemas.microsoft.com/office/drawing/2014/main" id="{B917FF42-443A-8438-E195-BFDC0A78F6D1}"/>
                </a:ext>
              </a:extLst>
            </p:cNvPr>
            <p:cNvSpPr>
              <a:spLocks noChangeArrowheads="1"/>
            </p:cNvSpPr>
            <p:nvPr/>
          </p:nvSpPr>
          <p:spPr bwMode="auto">
            <a:xfrm>
              <a:off x="2768" y="2473"/>
              <a:ext cx="224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 LAPTOP HP 250 G9 INTEL CORE I3 16 GB RAM 256 SSD</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 name="Rectangle 31">
              <a:extLst>
                <a:ext uri="{FF2B5EF4-FFF2-40B4-BE49-F238E27FC236}">
                  <a16:creationId xmlns:a16="http://schemas.microsoft.com/office/drawing/2014/main" id="{3A032A1F-8FD6-9AFD-1528-0C0F5771DFF6}"/>
                </a:ext>
              </a:extLst>
            </p:cNvPr>
            <p:cNvSpPr>
              <a:spLocks noChangeArrowheads="1"/>
            </p:cNvSpPr>
            <p:nvPr/>
          </p:nvSpPr>
          <p:spPr bwMode="auto">
            <a:xfrm>
              <a:off x="5621" y="2473"/>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$429.23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 name="Rectangle 32">
              <a:extLst>
                <a:ext uri="{FF2B5EF4-FFF2-40B4-BE49-F238E27FC236}">
                  <a16:creationId xmlns:a16="http://schemas.microsoft.com/office/drawing/2014/main" id="{1BB0454E-74E3-DDD8-16C1-3397C91A9CE8}"/>
                </a:ext>
              </a:extLst>
            </p:cNvPr>
            <p:cNvSpPr>
              <a:spLocks noChangeArrowheads="1"/>
            </p:cNvSpPr>
            <p:nvPr/>
          </p:nvSpPr>
          <p:spPr bwMode="auto">
            <a:xfrm>
              <a:off x="618" y="2654"/>
              <a:ext cx="108"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3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 name="Rectangle 33">
              <a:extLst>
                <a:ext uri="{FF2B5EF4-FFF2-40B4-BE49-F238E27FC236}">
                  <a16:creationId xmlns:a16="http://schemas.microsoft.com/office/drawing/2014/main" id="{3210E4DD-A353-5BEE-AE7B-4F80B1C7FCA3}"/>
                </a:ext>
              </a:extLst>
            </p:cNvPr>
            <p:cNvSpPr>
              <a:spLocks noChangeArrowheads="1"/>
            </p:cNvSpPr>
            <p:nvPr/>
          </p:nvSpPr>
          <p:spPr bwMode="auto">
            <a:xfrm>
              <a:off x="792" y="2660"/>
              <a:ext cx="29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 name="Rectangle 34">
              <a:extLst>
                <a:ext uri="{FF2B5EF4-FFF2-40B4-BE49-F238E27FC236}">
                  <a16:creationId xmlns:a16="http://schemas.microsoft.com/office/drawing/2014/main" id="{BB4D3AA7-D9A9-5A18-CF78-EC0A3E40F7EB}"/>
                </a:ext>
              </a:extLst>
            </p:cNvPr>
            <p:cNvSpPr>
              <a:spLocks noChangeArrowheads="1"/>
            </p:cNvSpPr>
            <p:nvPr/>
          </p:nvSpPr>
          <p:spPr bwMode="auto">
            <a:xfrm>
              <a:off x="1399" y="2660"/>
              <a:ext cx="111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 name="Rectangle 35">
              <a:extLst>
                <a:ext uri="{FF2B5EF4-FFF2-40B4-BE49-F238E27FC236}">
                  <a16:creationId xmlns:a16="http://schemas.microsoft.com/office/drawing/2014/main" id="{1CBC7762-160E-1847-F234-687907CA8E97}"/>
                </a:ext>
              </a:extLst>
            </p:cNvPr>
            <p:cNvSpPr>
              <a:spLocks noChangeArrowheads="1"/>
            </p:cNvSpPr>
            <p:nvPr/>
          </p:nvSpPr>
          <p:spPr bwMode="auto">
            <a:xfrm>
              <a:off x="2768" y="2660"/>
              <a:ext cx="1372"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 LÁMPARAS DE EMERGENCIA R1-LED</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8" name="Rectangle 36">
              <a:extLst>
                <a:ext uri="{FF2B5EF4-FFF2-40B4-BE49-F238E27FC236}">
                  <a16:creationId xmlns:a16="http://schemas.microsoft.com/office/drawing/2014/main" id="{FF077E0F-3F8F-9E29-9BC6-25656EB0B215}"/>
                </a:ext>
              </a:extLst>
            </p:cNvPr>
            <p:cNvSpPr>
              <a:spLocks noChangeArrowheads="1"/>
            </p:cNvSpPr>
            <p:nvPr/>
          </p:nvSpPr>
          <p:spPr bwMode="auto">
            <a:xfrm>
              <a:off x="5663" y="2660"/>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$43.98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 name="Rectangle 37">
              <a:extLst>
                <a:ext uri="{FF2B5EF4-FFF2-40B4-BE49-F238E27FC236}">
                  <a16:creationId xmlns:a16="http://schemas.microsoft.com/office/drawing/2014/main" id="{8FB9DA32-FDDB-71AB-580F-A7695F102049}"/>
                </a:ext>
              </a:extLst>
            </p:cNvPr>
            <p:cNvSpPr>
              <a:spLocks noChangeArrowheads="1"/>
            </p:cNvSpPr>
            <p:nvPr/>
          </p:nvSpPr>
          <p:spPr bwMode="auto">
            <a:xfrm>
              <a:off x="618" y="2792"/>
              <a:ext cx="108"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3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 name="Rectangle 38">
              <a:extLst>
                <a:ext uri="{FF2B5EF4-FFF2-40B4-BE49-F238E27FC236}">
                  <a16:creationId xmlns:a16="http://schemas.microsoft.com/office/drawing/2014/main" id="{5348BCD4-0C15-4B38-ABCB-CCA718DC7D32}"/>
                </a:ext>
              </a:extLst>
            </p:cNvPr>
            <p:cNvSpPr>
              <a:spLocks noChangeArrowheads="1"/>
            </p:cNvSpPr>
            <p:nvPr/>
          </p:nvSpPr>
          <p:spPr bwMode="auto">
            <a:xfrm>
              <a:off x="792" y="2798"/>
              <a:ext cx="27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 name="Rectangle 39">
              <a:extLst>
                <a:ext uri="{FF2B5EF4-FFF2-40B4-BE49-F238E27FC236}">
                  <a16:creationId xmlns:a16="http://schemas.microsoft.com/office/drawing/2014/main" id="{E14465B0-89A3-437D-80D2-7BB5B3917C95}"/>
                </a:ext>
              </a:extLst>
            </p:cNvPr>
            <p:cNvSpPr>
              <a:spLocks noChangeArrowheads="1"/>
            </p:cNvSpPr>
            <p:nvPr/>
          </p:nvSpPr>
          <p:spPr bwMode="auto">
            <a:xfrm>
              <a:off x="1399" y="2798"/>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2" name="Rectangle 40">
              <a:extLst>
                <a:ext uri="{FF2B5EF4-FFF2-40B4-BE49-F238E27FC236}">
                  <a16:creationId xmlns:a16="http://schemas.microsoft.com/office/drawing/2014/main" id="{E828DAA1-C016-B5F3-DFE0-B8388590F9E8}"/>
                </a:ext>
              </a:extLst>
            </p:cNvPr>
            <p:cNvSpPr>
              <a:spLocks noChangeArrowheads="1"/>
            </p:cNvSpPr>
            <p:nvPr/>
          </p:nvSpPr>
          <p:spPr bwMode="auto">
            <a:xfrm>
              <a:off x="2768" y="2798"/>
              <a:ext cx="9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CÁMARAS DE SEGURIDAD</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3" name="Rectangle 41">
              <a:extLst>
                <a:ext uri="{FF2B5EF4-FFF2-40B4-BE49-F238E27FC236}">
                  <a16:creationId xmlns:a16="http://schemas.microsoft.com/office/drawing/2014/main" id="{A4220724-B7C1-4F40-DA74-D38206B61D29}"/>
                </a:ext>
              </a:extLst>
            </p:cNvPr>
            <p:cNvSpPr>
              <a:spLocks noChangeArrowheads="1"/>
            </p:cNvSpPr>
            <p:nvPr/>
          </p:nvSpPr>
          <p:spPr bwMode="auto">
            <a:xfrm>
              <a:off x="5555" y="2798"/>
              <a:ext cx="43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$1,197.88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 name="Rectangle 42">
              <a:extLst>
                <a:ext uri="{FF2B5EF4-FFF2-40B4-BE49-F238E27FC236}">
                  <a16:creationId xmlns:a16="http://schemas.microsoft.com/office/drawing/2014/main" id="{8234E210-79D1-736D-385C-299A533F38D2}"/>
                </a:ext>
              </a:extLst>
            </p:cNvPr>
            <p:cNvSpPr>
              <a:spLocks noChangeArrowheads="1"/>
            </p:cNvSpPr>
            <p:nvPr/>
          </p:nvSpPr>
          <p:spPr bwMode="auto">
            <a:xfrm>
              <a:off x="618" y="2973"/>
              <a:ext cx="108"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3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 name="Rectangle 43">
              <a:extLst>
                <a:ext uri="{FF2B5EF4-FFF2-40B4-BE49-F238E27FC236}">
                  <a16:creationId xmlns:a16="http://schemas.microsoft.com/office/drawing/2014/main" id="{640EA06E-10E9-E6CC-A0BD-A9C925A16975}"/>
                </a:ext>
              </a:extLst>
            </p:cNvPr>
            <p:cNvSpPr>
              <a:spLocks noChangeArrowheads="1"/>
            </p:cNvSpPr>
            <p:nvPr/>
          </p:nvSpPr>
          <p:spPr bwMode="auto">
            <a:xfrm>
              <a:off x="792" y="2979"/>
              <a:ext cx="27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 name="Rectangle 44">
              <a:extLst>
                <a:ext uri="{FF2B5EF4-FFF2-40B4-BE49-F238E27FC236}">
                  <a16:creationId xmlns:a16="http://schemas.microsoft.com/office/drawing/2014/main" id="{0B388DEE-6BDC-124C-4541-BDA6E5C9DCB0}"/>
                </a:ext>
              </a:extLst>
            </p:cNvPr>
            <p:cNvSpPr>
              <a:spLocks noChangeArrowheads="1"/>
            </p:cNvSpPr>
            <p:nvPr/>
          </p:nvSpPr>
          <p:spPr bwMode="auto">
            <a:xfrm>
              <a:off x="1399" y="2979"/>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7" name="Rectangle 45">
              <a:extLst>
                <a:ext uri="{FF2B5EF4-FFF2-40B4-BE49-F238E27FC236}">
                  <a16:creationId xmlns:a16="http://schemas.microsoft.com/office/drawing/2014/main" id="{8A9D365E-4408-829D-FCB7-1F6657C31DF4}"/>
                </a:ext>
              </a:extLst>
            </p:cNvPr>
            <p:cNvSpPr>
              <a:spLocks noChangeArrowheads="1"/>
            </p:cNvSpPr>
            <p:nvPr/>
          </p:nvSpPr>
          <p:spPr bwMode="auto">
            <a:xfrm>
              <a:off x="2768" y="2979"/>
              <a:ext cx="214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COMPRA DE UPS APC, DVR DAHUA Y SWITCH TP-LINK</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 name="Rectangle 46">
              <a:extLst>
                <a:ext uri="{FF2B5EF4-FFF2-40B4-BE49-F238E27FC236}">
                  <a16:creationId xmlns:a16="http://schemas.microsoft.com/office/drawing/2014/main" id="{F3C3AEE0-C618-2210-B789-CEC78A563810}"/>
                </a:ext>
              </a:extLst>
            </p:cNvPr>
            <p:cNvSpPr>
              <a:spLocks noChangeArrowheads="1"/>
            </p:cNvSpPr>
            <p:nvPr/>
          </p:nvSpPr>
          <p:spPr bwMode="auto">
            <a:xfrm>
              <a:off x="5621" y="2979"/>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$492.75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 name="Rectangle 47">
              <a:extLst>
                <a:ext uri="{FF2B5EF4-FFF2-40B4-BE49-F238E27FC236}">
                  <a16:creationId xmlns:a16="http://schemas.microsoft.com/office/drawing/2014/main" id="{E4E0B0CB-CC0A-306C-5AAB-422422746EBF}"/>
                </a:ext>
              </a:extLst>
            </p:cNvPr>
            <p:cNvSpPr>
              <a:spLocks noChangeArrowheads="1"/>
            </p:cNvSpPr>
            <p:nvPr/>
          </p:nvSpPr>
          <p:spPr bwMode="auto">
            <a:xfrm>
              <a:off x="618" y="3154"/>
              <a:ext cx="108"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3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 name="Rectangle 48">
              <a:extLst>
                <a:ext uri="{FF2B5EF4-FFF2-40B4-BE49-F238E27FC236}">
                  <a16:creationId xmlns:a16="http://schemas.microsoft.com/office/drawing/2014/main" id="{C7EA3EBA-DCBC-D5AB-897C-47008161B228}"/>
                </a:ext>
              </a:extLst>
            </p:cNvPr>
            <p:cNvSpPr>
              <a:spLocks noChangeArrowheads="1"/>
            </p:cNvSpPr>
            <p:nvPr/>
          </p:nvSpPr>
          <p:spPr bwMode="auto">
            <a:xfrm>
              <a:off x="792" y="3160"/>
              <a:ext cx="27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 name="Rectangle 49">
              <a:extLst>
                <a:ext uri="{FF2B5EF4-FFF2-40B4-BE49-F238E27FC236}">
                  <a16:creationId xmlns:a16="http://schemas.microsoft.com/office/drawing/2014/main" id="{CD1C558C-ED68-7E15-5B3F-CF93802BBBC1}"/>
                </a:ext>
              </a:extLst>
            </p:cNvPr>
            <p:cNvSpPr>
              <a:spLocks noChangeArrowheads="1"/>
            </p:cNvSpPr>
            <p:nvPr/>
          </p:nvSpPr>
          <p:spPr bwMode="auto">
            <a:xfrm>
              <a:off x="1399" y="3160"/>
              <a:ext cx="77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ATENCION SOCIOS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 name="Rectangle 50">
              <a:extLst>
                <a:ext uri="{FF2B5EF4-FFF2-40B4-BE49-F238E27FC236}">
                  <a16:creationId xmlns:a16="http://schemas.microsoft.com/office/drawing/2014/main" id="{77AB84F8-5A80-8658-149E-D1506A381EC9}"/>
                </a:ext>
              </a:extLst>
            </p:cNvPr>
            <p:cNvSpPr>
              <a:spLocks noChangeArrowheads="1"/>
            </p:cNvSpPr>
            <p:nvPr/>
          </p:nvSpPr>
          <p:spPr bwMode="auto">
            <a:xfrm>
              <a:off x="2768" y="3160"/>
              <a:ext cx="144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BANDERAS SUBLIMADAS EN TELA SATÍN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3" name="Rectangle 51">
              <a:extLst>
                <a:ext uri="{FF2B5EF4-FFF2-40B4-BE49-F238E27FC236}">
                  <a16:creationId xmlns:a16="http://schemas.microsoft.com/office/drawing/2014/main" id="{6E453EAC-7544-8B16-F83C-BD044D20B2D9}"/>
                </a:ext>
              </a:extLst>
            </p:cNvPr>
            <p:cNvSpPr>
              <a:spLocks noChangeArrowheads="1"/>
            </p:cNvSpPr>
            <p:nvPr/>
          </p:nvSpPr>
          <p:spPr bwMode="auto">
            <a:xfrm>
              <a:off x="5663" y="3160"/>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$87.40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 name="Rectangle 52">
              <a:extLst>
                <a:ext uri="{FF2B5EF4-FFF2-40B4-BE49-F238E27FC236}">
                  <a16:creationId xmlns:a16="http://schemas.microsoft.com/office/drawing/2014/main" id="{64EEE238-F427-2DBB-238E-A030012C449C}"/>
                </a:ext>
              </a:extLst>
            </p:cNvPr>
            <p:cNvSpPr>
              <a:spLocks noChangeArrowheads="1"/>
            </p:cNvSpPr>
            <p:nvPr/>
          </p:nvSpPr>
          <p:spPr bwMode="auto">
            <a:xfrm>
              <a:off x="618" y="3292"/>
              <a:ext cx="108"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3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 name="Rectangle 53">
              <a:extLst>
                <a:ext uri="{FF2B5EF4-FFF2-40B4-BE49-F238E27FC236}">
                  <a16:creationId xmlns:a16="http://schemas.microsoft.com/office/drawing/2014/main" id="{49B07453-3EC4-E65C-DAC3-4E77DDF42327}"/>
                </a:ext>
              </a:extLst>
            </p:cNvPr>
            <p:cNvSpPr>
              <a:spLocks noChangeArrowheads="1"/>
            </p:cNvSpPr>
            <p:nvPr/>
          </p:nvSpPr>
          <p:spPr bwMode="auto">
            <a:xfrm>
              <a:off x="792" y="3298"/>
              <a:ext cx="27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 name="Rectangle 54">
              <a:extLst>
                <a:ext uri="{FF2B5EF4-FFF2-40B4-BE49-F238E27FC236}">
                  <a16:creationId xmlns:a16="http://schemas.microsoft.com/office/drawing/2014/main" id="{85A86766-0483-B25C-B423-72A6B6152EAB}"/>
                </a:ext>
              </a:extLst>
            </p:cNvPr>
            <p:cNvSpPr>
              <a:spLocks noChangeArrowheads="1"/>
            </p:cNvSpPr>
            <p:nvPr/>
          </p:nvSpPr>
          <p:spPr bwMode="auto">
            <a:xfrm>
              <a:off x="1399" y="3298"/>
              <a:ext cx="111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 name="Rectangle 55">
              <a:extLst>
                <a:ext uri="{FF2B5EF4-FFF2-40B4-BE49-F238E27FC236}">
                  <a16:creationId xmlns:a16="http://schemas.microsoft.com/office/drawing/2014/main" id="{FE4ACD49-2F3D-440C-901D-40C02ADA1070}"/>
                </a:ext>
              </a:extLst>
            </p:cNvPr>
            <p:cNvSpPr>
              <a:spLocks noChangeArrowheads="1"/>
            </p:cNvSpPr>
            <p:nvPr/>
          </p:nvSpPr>
          <p:spPr bwMode="auto">
            <a:xfrm>
              <a:off x="2768" y="3298"/>
              <a:ext cx="1453"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MATERIALES PARA PINTAR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 name="Rectangle 56">
              <a:extLst>
                <a:ext uri="{FF2B5EF4-FFF2-40B4-BE49-F238E27FC236}">
                  <a16:creationId xmlns:a16="http://schemas.microsoft.com/office/drawing/2014/main" id="{0D7328D4-FB24-5B24-511B-6B59567ED2EF}"/>
                </a:ext>
              </a:extLst>
            </p:cNvPr>
            <p:cNvSpPr>
              <a:spLocks noChangeArrowheads="1"/>
            </p:cNvSpPr>
            <p:nvPr/>
          </p:nvSpPr>
          <p:spPr bwMode="auto">
            <a:xfrm>
              <a:off x="5621" y="3298"/>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$797.50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 name="Rectangle 57">
              <a:extLst>
                <a:ext uri="{FF2B5EF4-FFF2-40B4-BE49-F238E27FC236}">
                  <a16:creationId xmlns:a16="http://schemas.microsoft.com/office/drawing/2014/main" id="{227F4E6C-2898-9851-AE4E-716AAD54CB01}"/>
                </a:ext>
              </a:extLst>
            </p:cNvPr>
            <p:cNvSpPr>
              <a:spLocks noChangeArrowheads="1"/>
            </p:cNvSpPr>
            <p:nvPr/>
          </p:nvSpPr>
          <p:spPr bwMode="auto">
            <a:xfrm>
              <a:off x="4978" y="3431"/>
              <a:ext cx="48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 $ 3091,74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 name="Rectangle 58">
              <a:extLst>
                <a:ext uri="{FF2B5EF4-FFF2-40B4-BE49-F238E27FC236}">
                  <a16:creationId xmlns:a16="http://schemas.microsoft.com/office/drawing/2014/main" id="{5D39F5D8-8948-E94B-DEB5-838E1540849B}"/>
                </a:ext>
              </a:extLst>
            </p:cNvPr>
            <p:cNvSpPr>
              <a:spLocks noChangeArrowheads="1"/>
            </p:cNvSpPr>
            <p:nvPr/>
          </p:nvSpPr>
          <p:spPr bwMode="auto">
            <a:xfrm>
              <a:off x="522" y="1841"/>
              <a:ext cx="54" cy="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 name="Rectangle 59">
              <a:extLst>
                <a:ext uri="{FF2B5EF4-FFF2-40B4-BE49-F238E27FC236}">
                  <a16:creationId xmlns:a16="http://schemas.microsoft.com/office/drawing/2014/main" id="{6BF2D560-6E2B-7AF2-BEF0-D4DA32CDECAA}"/>
                </a:ext>
              </a:extLst>
            </p:cNvPr>
            <p:cNvSpPr>
              <a:spLocks noChangeArrowheads="1"/>
            </p:cNvSpPr>
            <p:nvPr/>
          </p:nvSpPr>
          <p:spPr bwMode="auto">
            <a:xfrm>
              <a:off x="3471" y="1968"/>
              <a:ext cx="805"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CHIMBORAZO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 name="Rectangle 60">
              <a:extLst>
                <a:ext uri="{FF2B5EF4-FFF2-40B4-BE49-F238E27FC236}">
                  <a16:creationId xmlns:a16="http://schemas.microsoft.com/office/drawing/2014/main" id="{B1025799-BB37-AA8E-6094-9ED9F313CA81}"/>
                </a:ext>
              </a:extLst>
            </p:cNvPr>
            <p:cNvSpPr>
              <a:spLocks noChangeArrowheads="1"/>
            </p:cNvSpPr>
            <p:nvPr/>
          </p:nvSpPr>
          <p:spPr bwMode="auto">
            <a:xfrm>
              <a:off x="4666" y="3425"/>
              <a:ext cx="31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1"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 name="Rectangle 61">
              <a:extLst>
                <a:ext uri="{FF2B5EF4-FFF2-40B4-BE49-F238E27FC236}">
                  <a16:creationId xmlns:a16="http://schemas.microsoft.com/office/drawing/2014/main" id="{7C1A1DE5-E8C6-1239-7CA8-195D766C57EE}"/>
                </a:ext>
              </a:extLst>
            </p:cNvPr>
            <p:cNvSpPr>
              <a:spLocks noChangeArrowheads="1"/>
            </p:cNvSpPr>
            <p:nvPr/>
          </p:nvSpPr>
          <p:spPr bwMode="auto">
            <a:xfrm>
              <a:off x="4954" y="1829"/>
              <a:ext cx="12" cy="13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Rectangle 62">
              <a:extLst>
                <a:ext uri="{FF2B5EF4-FFF2-40B4-BE49-F238E27FC236}">
                  <a16:creationId xmlns:a16="http://schemas.microsoft.com/office/drawing/2014/main" id="{672C7BA3-3699-D6F7-6A7F-E64683558240}"/>
                </a:ext>
              </a:extLst>
            </p:cNvPr>
            <p:cNvSpPr>
              <a:spLocks noChangeArrowheads="1"/>
            </p:cNvSpPr>
            <p:nvPr/>
          </p:nvSpPr>
          <p:spPr bwMode="auto">
            <a:xfrm>
              <a:off x="504" y="2124"/>
              <a:ext cx="6672" cy="1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Rectangle 63">
              <a:extLst>
                <a:ext uri="{FF2B5EF4-FFF2-40B4-BE49-F238E27FC236}">
                  <a16:creationId xmlns:a16="http://schemas.microsoft.com/office/drawing/2014/main" id="{AE13D947-AF67-EB86-18DC-8875976E0A67}"/>
                </a:ext>
              </a:extLst>
            </p:cNvPr>
            <p:cNvSpPr>
              <a:spLocks noChangeArrowheads="1"/>
            </p:cNvSpPr>
            <p:nvPr/>
          </p:nvSpPr>
          <p:spPr bwMode="auto">
            <a:xfrm>
              <a:off x="4954" y="3419"/>
              <a:ext cx="12" cy="138"/>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Rectangle 64">
              <a:extLst>
                <a:ext uri="{FF2B5EF4-FFF2-40B4-BE49-F238E27FC236}">
                  <a16:creationId xmlns:a16="http://schemas.microsoft.com/office/drawing/2014/main" id="{8C2B6F87-7479-B43A-2904-F9097DA03B7C}"/>
                </a:ext>
              </a:extLst>
            </p:cNvPr>
            <p:cNvSpPr>
              <a:spLocks noChangeArrowheads="1"/>
            </p:cNvSpPr>
            <p:nvPr/>
          </p:nvSpPr>
          <p:spPr bwMode="auto">
            <a:xfrm>
              <a:off x="768" y="2136"/>
              <a:ext cx="12" cy="1289"/>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7" name="Group 67">
            <a:extLst>
              <a:ext uri="{FF2B5EF4-FFF2-40B4-BE49-F238E27FC236}">
                <a16:creationId xmlns:a16="http://schemas.microsoft.com/office/drawing/2014/main" id="{21637F85-6ABC-37C3-E842-DE9D020762FD}"/>
              </a:ext>
            </a:extLst>
          </p:cNvPr>
          <p:cNvGrpSpPr>
            <a:grpSpLocks noChangeAspect="1"/>
          </p:cNvGrpSpPr>
          <p:nvPr/>
        </p:nvGrpSpPr>
        <p:grpSpPr bwMode="auto">
          <a:xfrm>
            <a:off x="735013" y="1139825"/>
            <a:ext cx="11498263" cy="1649413"/>
            <a:chOff x="463" y="718"/>
            <a:chExt cx="7243" cy="1039"/>
          </a:xfrm>
        </p:grpSpPr>
        <p:sp>
          <p:nvSpPr>
            <p:cNvPr id="68" name="AutoShape 66">
              <a:extLst>
                <a:ext uri="{FF2B5EF4-FFF2-40B4-BE49-F238E27FC236}">
                  <a16:creationId xmlns:a16="http://schemas.microsoft.com/office/drawing/2014/main" id="{F070E1D2-0668-E7E1-5EA0-F82A85F1F614}"/>
                </a:ext>
              </a:extLst>
            </p:cNvPr>
            <p:cNvSpPr>
              <a:spLocks noChangeAspect="1" noChangeArrowheads="1" noTextEdit="1"/>
            </p:cNvSpPr>
            <p:nvPr/>
          </p:nvSpPr>
          <p:spPr bwMode="auto">
            <a:xfrm>
              <a:off x="469" y="718"/>
              <a:ext cx="6672" cy="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3454D057-26A9-95DC-5699-940D0C36E92F}"/>
                </a:ext>
              </a:extLst>
            </p:cNvPr>
            <p:cNvSpPr>
              <a:spLocks noChangeArrowheads="1"/>
            </p:cNvSpPr>
            <p:nvPr/>
          </p:nvSpPr>
          <p:spPr bwMode="auto">
            <a:xfrm>
              <a:off x="469" y="718"/>
              <a:ext cx="6672" cy="133"/>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Rectangle 69">
              <a:extLst>
                <a:ext uri="{FF2B5EF4-FFF2-40B4-BE49-F238E27FC236}">
                  <a16:creationId xmlns:a16="http://schemas.microsoft.com/office/drawing/2014/main" id="{988456E0-3014-7753-F9CD-CB988B29055D}"/>
                </a:ext>
              </a:extLst>
            </p:cNvPr>
            <p:cNvSpPr>
              <a:spLocks noChangeArrowheads="1"/>
            </p:cNvSpPr>
            <p:nvPr/>
          </p:nvSpPr>
          <p:spPr bwMode="auto">
            <a:xfrm>
              <a:off x="7135" y="718"/>
              <a:ext cx="571"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807B1DEA-B876-EB1E-029E-D6F2D77C3E0D}"/>
                </a:ext>
              </a:extLst>
            </p:cNvPr>
            <p:cNvSpPr>
              <a:spLocks noChangeArrowheads="1"/>
            </p:cNvSpPr>
            <p:nvPr/>
          </p:nvSpPr>
          <p:spPr bwMode="auto">
            <a:xfrm>
              <a:off x="469" y="845"/>
              <a:ext cx="6672" cy="296"/>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3F6F7F38-5416-3F5A-F0B1-6B74174D4063}"/>
                </a:ext>
              </a:extLst>
            </p:cNvPr>
            <p:cNvSpPr>
              <a:spLocks noChangeArrowheads="1"/>
            </p:cNvSpPr>
            <p:nvPr/>
          </p:nvSpPr>
          <p:spPr bwMode="auto">
            <a:xfrm>
              <a:off x="7135" y="845"/>
              <a:ext cx="571" cy="2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9D57412B-B151-8FD6-E4DE-F3AB34624650}"/>
                </a:ext>
              </a:extLst>
            </p:cNvPr>
            <p:cNvSpPr>
              <a:spLocks noChangeArrowheads="1"/>
            </p:cNvSpPr>
            <p:nvPr/>
          </p:nvSpPr>
          <p:spPr bwMode="auto">
            <a:xfrm>
              <a:off x="469" y="1135"/>
              <a:ext cx="6672" cy="24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104A09B0-6D49-D6C7-71D3-4AB771340278}"/>
                </a:ext>
              </a:extLst>
            </p:cNvPr>
            <p:cNvSpPr>
              <a:spLocks noChangeArrowheads="1"/>
            </p:cNvSpPr>
            <p:nvPr/>
          </p:nvSpPr>
          <p:spPr bwMode="auto">
            <a:xfrm>
              <a:off x="7135" y="1135"/>
              <a:ext cx="571" cy="2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712A4910-1D02-55E3-C5C6-6A9D385B98AF}"/>
                </a:ext>
              </a:extLst>
            </p:cNvPr>
            <p:cNvSpPr>
              <a:spLocks noChangeArrowheads="1"/>
            </p:cNvSpPr>
            <p:nvPr/>
          </p:nvSpPr>
          <p:spPr bwMode="auto">
            <a:xfrm>
              <a:off x="7135" y="1376"/>
              <a:ext cx="571" cy="1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92B868AE-6DE9-CB80-7505-D11980A27206}"/>
                </a:ext>
              </a:extLst>
            </p:cNvPr>
            <p:cNvSpPr>
              <a:spLocks noChangeArrowheads="1"/>
            </p:cNvSpPr>
            <p:nvPr/>
          </p:nvSpPr>
          <p:spPr bwMode="auto">
            <a:xfrm>
              <a:off x="469" y="1497"/>
              <a:ext cx="4462" cy="13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A7834ACB-A9D1-F5CD-6358-FA9EDEF86FC7}"/>
                </a:ext>
              </a:extLst>
            </p:cNvPr>
            <p:cNvSpPr>
              <a:spLocks noChangeArrowheads="1"/>
            </p:cNvSpPr>
            <p:nvPr/>
          </p:nvSpPr>
          <p:spPr bwMode="auto">
            <a:xfrm>
              <a:off x="4925" y="1497"/>
              <a:ext cx="985" cy="133"/>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FEAD9950-21DA-BC4E-01CE-966FBA8AC2CA}"/>
                </a:ext>
              </a:extLst>
            </p:cNvPr>
            <p:cNvSpPr>
              <a:spLocks noChangeArrowheads="1"/>
            </p:cNvSpPr>
            <p:nvPr/>
          </p:nvSpPr>
          <p:spPr bwMode="auto">
            <a:xfrm>
              <a:off x="5904" y="1497"/>
              <a:ext cx="1237" cy="13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CC2B2129-F301-F9D1-DCA8-97FCA576CCF9}"/>
                </a:ext>
              </a:extLst>
            </p:cNvPr>
            <p:cNvSpPr>
              <a:spLocks noChangeArrowheads="1"/>
            </p:cNvSpPr>
            <p:nvPr/>
          </p:nvSpPr>
          <p:spPr bwMode="auto">
            <a:xfrm>
              <a:off x="7135" y="1497"/>
              <a:ext cx="571"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662534BE-630B-2048-A7D1-5687FCC54878}"/>
                </a:ext>
              </a:extLst>
            </p:cNvPr>
            <p:cNvSpPr>
              <a:spLocks noChangeArrowheads="1"/>
            </p:cNvSpPr>
            <p:nvPr/>
          </p:nvSpPr>
          <p:spPr bwMode="auto">
            <a:xfrm>
              <a:off x="469" y="1624"/>
              <a:ext cx="6672" cy="13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EAF8D02-84D6-22D4-54CA-27C2BB113A39}"/>
                </a:ext>
              </a:extLst>
            </p:cNvPr>
            <p:cNvSpPr>
              <a:spLocks noChangeArrowheads="1"/>
            </p:cNvSpPr>
            <p:nvPr/>
          </p:nvSpPr>
          <p:spPr bwMode="auto">
            <a:xfrm>
              <a:off x="7135" y="1624"/>
              <a:ext cx="571"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DB2B3FBE-D0FB-A1F3-9696-284D482BE15A}"/>
                </a:ext>
              </a:extLst>
            </p:cNvPr>
            <p:cNvSpPr>
              <a:spLocks noChangeArrowheads="1"/>
            </p:cNvSpPr>
            <p:nvPr/>
          </p:nvSpPr>
          <p:spPr bwMode="auto">
            <a:xfrm>
              <a:off x="565" y="1026"/>
              <a:ext cx="15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3" name="Rectangle 82">
              <a:extLst>
                <a:ext uri="{FF2B5EF4-FFF2-40B4-BE49-F238E27FC236}">
                  <a16:creationId xmlns:a16="http://schemas.microsoft.com/office/drawing/2014/main" id="{E675F9E3-2928-148E-DC44-0DF97FAB2705}"/>
                </a:ext>
              </a:extLst>
            </p:cNvPr>
            <p:cNvSpPr>
              <a:spLocks noChangeArrowheads="1"/>
            </p:cNvSpPr>
            <p:nvPr/>
          </p:nvSpPr>
          <p:spPr bwMode="auto">
            <a:xfrm>
              <a:off x="955" y="1026"/>
              <a:ext cx="28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4" name="Rectangle 83">
              <a:extLst>
                <a:ext uri="{FF2B5EF4-FFF2-40B4-BE49-F238E27FC236}">
                  <a16:creationId xmlns:a16="http://schemas.microsoft.com/office/drawing/2014/main" id="{2239B96B-4060-21EB-8E3B-4B092D31C769}"/>
                </a:ext>
              </a:extLst>
            </p:cNvPr>
            <p:cNvSpPr>
              <a:spLocks noChangeArrowheads="1"/>
            </p:cNvSpPr>
            <p:nvPr/>
          </p:nvSpPr>
          <p:spPr bwMode="auto">
            <a:xfrm>
              <a:off x="1820" y="1026"/>
              <a:ext cx="42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5" name="Rectangle 84">
              <a:extLst>
                <a:ext uri="{FF2B5EF4-FFF2-40B4-BE49-F238E27FC236}">
                  <a16:creationId xmlns:a16="http://schemas.microsoft.com/office/drawing/2014/main" id="{F93FB850-E978-9CB3-0844-14C5773F20C8}"/>
                </a:ext>
              </a:extLst>
            </p:cNvPr>
            <p:cNvSpPr>
              <a:spLocks noChangeArrowheads="1"/>
            </p:cNvSpPr>
            <p:nvPr/>
          </p:nvSpPr>
          <p:spPr bwMode="auto">
            <a:xfrm>
              <a:off x="3616" y="1026"/>
              <a:ext cx="48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6" name="Rectangle 85">
              <a:extLst>
                <a:ext uri="{FF2B5EF4-FFF2-40B4-BE49-F238E27FC236}">
                  <a16:creationId xmlns:a16="http://schemas.microsoft.com/office/drawing/2014/main" id="{D43FDA90-5F2F-AE37-230E-38B7F02A2701}"/>
                </a:ext>
              </a:extLst>
            </p:cNvPr>
            <p:cNvSpPr>
              <a:spLocks noChangeArrowheads="1"/>
            </p:cNvSpPr>
            <p:nvPr/>
          </p:nvSpPr>
          <p:spPr bwMode="auto">
            <a:xfrm>
              <a:off x="5051" y="1026"/>
              <a:ext cx="853"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7" name="Rectangle 86">
              <a:extLst>
                <a:ext uri="{FF2B5EF4-FFF2-40B4-BE49-F238E27FC236}">
                  <a16:creationId xmlns:a16="http://schemas.microsoft.com/office/drawing/2014/main" id="{13C74886-612D-86A3-78D8-26D09E673F28}"/>
                </a:ext>
              </a:extLst>
            </p:cNvPr>
            <p:cNvSpPr>
              <a:spLocks noChangeArrowheads="1"/>
            </p:cNvSpPr>
            <p:nvPr/>
          </p:nvSpPr>
          <p:spPr bwMode="auto">
            <a:xfrm>
              <a:off x="6240" y="1026"/>
              <a:ext cx="56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8" name="Rectangle 87">
              <a:extLst>
                <a:ext uri="{FF2B5EF4-FFF2-40B4-BE49-F238E27FC236}">
                  <a16:creationId xmlns:a16="http://schemas.microsoft.com/office/drawing/2014/main" id="{2AD475A3-E58B-0412-D3B2-9C63DC0AFB8E}"/>
                </a:ext>
              </a:extLst>
            </p:cNvPr>
            <p:cNvSpPr>
              <a:spLocks noChangeArrowheads="1"/>
            </p:cNvSpPr>
            <p:nvPr/>
          </p:nvSpPr>
          <p:spPr bwMode="auto">
            <a:xfrm>
              <a:off x="589" y="1207"/>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9" name="Rectangle 88">
              <a:extLst>
                <a:ext uri="{FF2B5EF4-FFF2-40B4-BE49-F238E27FC236}">
                  <a16:creationId xmlns:a16="http://schemas.microsoft.com/office/drawing/2014/main" id="{59B520C9-413B-6B3B-6CA9-3063419E0D7C}"/>
                </a:ext>
              </a:extLst>
            </p:cNvPr>
            <p:cNvSpPr>
              <a:spLocks noChangeArrowheads="1"/>
            </p:cNvSpPr>
            <p:nvPr/>
          </p:nvSpPr>
          <p:spPr bwMode="auto">
            <a:xfrm>
              <a:off x="757" y="1207"/>
              <a:ext cx="34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0" name="Rectangle 89">
              <a:extLst>
                <a:ext uri="{FF2B5EF4-FFF2-40B4-BE49-F238E27FC236}">
                  <a16:creationId xmlns:a16="http://schemas.microsoft.com/office/drawing/2014/main" id="{89327C03-06B9-49D4-CDE3-5F19E41B204F}"/>
                </a:ext>
              </a:extLst>
            </p:cNvPr>
            <p:cNvSpPr>
              <a:spLocks noChangeArrowheads="1"/>
            </p:cNvSpPr>
            <p:nvPr/>
          </p:nvSpPr>
          <p:spPr bwMode="auto">
            <a:xfrm>
              <a:off x="1364" y="1207"/>
              <a:ext cx="111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1" name="Rectangle 90">
              <a:extLst>
                <a:ext uri="{FF2B5EF4-FFF2-40B4-BE49-F238E27FC236}">
                  <a16:creationId xmlns:a16="http://schemas.microsoft.com/office/drawing/2014/main" id="{32E26E11-5B69-BA73-53DD-B5A0BF893850}"/>
                </a:ext>
              </a:extLst>
            </p:cNvPr>
            <p:cNvSpPr>
              <a:spLocks noChangeArrowheads="1"/>
            </p:cNvSpPr>
            <p:nvPr/>
          </p:nvSpPr>
          <p:spPr bwMode="auto">
            <a:xfrm>
              <a:off x="2733" y="1147"/>
              <a:ext cx="2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IMPLEMENTOS PARA HABITACIONES (COBERTORES,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2" name="Rectangle 91">
              <a:extLst>
                <a:ext uri="{FF2B5EF4-FFF2-40B4-BE49-F238E27FC236}">
                  <a16:creationId xmlns:a16="http://schemas.microsoft.com/office/drawing/2014/main" id="{877CDE22-7562-AB6E-FBC8-86669FEF9D82}"/>
                </a:ext>
              </a:extLst>
            </p:cNvPr>
            <p:cNvSpPr>
              <a:spLocks noChangeArrowheads="1"/>
            </p:cNvSpPr>
            <p:nvPr/>
          </p:nvSpPr>
          <p:spPr bwMode="auto">
            <a:xfrm>
              <a:off x="2733" y="1268"/>
              <a:ext cx="96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COBIJAS, ALMOHADAS)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3" name="Rectangle 92">
              <a:extLst>
                <a:ext uri="{FF2B5EF4-FFF2-40B4-BE49-F238E27FC236}">
                  <a16:creationId xmlns:a16="http://schemas.microsoft.com/office/drawing/2014/main" id="{7A01A5F3-7EAE-5CE7-77A8-43D712EB7863}"/>
                </a:ext>
              </a:extLst>
            </p:cNvPr>
            <p:cNvSpPr>
              <a:spLocks noChangeArrowheads="1"/>
            </p:cNvSpPr>
            <p:nvPr/>
          </p:nvSpPr>
          <p:spPr bwMode="auto">
            <a:xfrm>
              <a:off x="5267" y="1207"/>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$703.32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4" name="Rectangle 93">
              <a:extLst>
                <a:ext uri="{FF2B5EF4-FFF2-40B4-BE49-F238E27FC236}">
                  <a16:creationId xmlns:a16="http://schemas.microsoft.com/office/drawing/2014/main" id="{70C5ADC8-5FB7-875E-D0CE-A6232C543562}"/>
                </a:ext>
              </a:extLst>
            </p:cNvPr>
            <p:cNvSpPr>
              <a:spLocks noChangeArrowheads="1"/>
            </p:cNvSpPr>
            <p:nvPr/>
          </p:nvSpPr>
          <p:spPr bwMode="auto">
            <a:xfrm>
              <a:off x="5922" y="1207"/>
              <a:ext cx="37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COBIJAS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5" name="Rectangle 94">
              <a:extLst>
                <a:ext uri="{FF2B5EF4-FFF2-40B4-BE49-F238E27FC236}">
                  <a16:creationId xmlns:a16="http://schemas.microsoft.com/office/drawing/2014/main" id="{656A2C40-4209-1580-D673-7FF65EBD8278}"/>
                </a:ext>
              </a:extLst>
            </p:cNvPr>
            <p:cNvSpPr>
              <a:spLocks noChangeArrowheads="1"/>
            </p:cNvSpPr>
            <p:nvPr/>
          </p:nvSpPr>
          <p:spPr bwMode="auto">
            <a:xfrm>
              <a:off x="589" y="1388"/>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6" name="Rectangle 95">
              <a:extLst>
                <a:ext uri="{FF2B5EF4-FFF2-40B4-BE49-F238E27FC236}">
                  <a16:creationId xmlns:a16="http://schemas.microsoft.com/office/drawing/2014/main" id="{F3523990-C42F-5CD2-7928-ED1E988BFBE8}"/>
                </a:ext>
              </a:extLst>
            </p:cNvPr>
            <p:cNvSpPr>
              <a:spLocks noChangeArrowheads="1"/>
            </p:cNvSpPr>
            <p:nvPr/>
          </p:nvSpPr>
          <p:spPr bwMode="auto">
            <a:xfrm>
              <a:off x="757" y="1388"/>
              <a:ext cx="38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7" name="Rectangle 96">
              <a:extLst>
                <a:ext uri="{FF2B5EF4-FFF2-40B4-BE49-F238E27FC236}">
                  <a16:creationId xmlns:a16="http://schemas.microsoft.com/office/drawing/2014/main" id="{A5B7D5A7-242B-9E7F-C658-57933CC9CA1D}"/>
                </a:ext>
              </a:extLst>
            </p:cNvPr>
            <p:cNvSpPr>
              <a:spLocks noChangeArrowheads="1"/>
            </p:cNvSpPr>
            <p:nvPr/>
          </p:nvSpPr>
          <p:spPr bwMode="auto">
            <a:xfrm>
              <a:off x="1364" y="1388"/>
              <a:ext cx="57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ÚTILES DE ASEO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8" name="Rectangle 97">
              <a:extLst>
                <a:ext uri="{FF2B5EF4-FFF2-40B4-BE49-F238E27FC236}">
                  <a16:creationId xmlns:a16="http://schemas.microsoft.com/office/drawing/2014/main" id="{457866DF-9B98-6DB3-D271-4165176526DE}"/>
                </a:ext>
              </a:extLst>
            </p:cNvPr>
            <p:cNvSpPr>
              <a:spLocks noChangeArrowheads="1"/>
            </p:cNvSpPr>
            <p:nvPr/>
          </p:nvSpPr>
          <p:spPr bwMode="auto">
            <a:xfrm>
              <a:off x="2733" y="1388"/>
              <a:ext cx="162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COMPRA DE SUMINISTROS DE LIMPIEZA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Rectangle 98">
              <a:extLst>
                <a:ext uri="{FF2B5EF4-FFF2-40B4-BE49-F238E27FC236}">
                  <a16:creationId xmlns:a16="http://schemas.microsoft.com/office/drawing/2014/main" id="{A1C00B2C-1E2B-0050-B1A7-2FED7A3DC3D3}"/>
                </a:ext>
              </a:extLst>
            </p:cNvPr>
            <p:cNvSpPr>
              <a:spLocks noChangeArrowheads="1"/>
            </p:cNvSpPr>
            <p:nvPr/>
          </p:nvSpPr>
          <p:spPr bwMode="auto">
            <a:xfrm>
              <a:off x="5321" y="1388"/>
              <a:ext cx="27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396.1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0" name="Rectangle 99">
              <a:extLst>
                <a:ext uri="{FF2B5EF4-FFF2-40B4-BE49-F238E27FC236}">
                  <a16:creationId xmlns:a16="http://schemas.microsoft.com/office/drawing/2014/main" id="{BCD0BF47-B7DB-866A-8637-3382A0230B33}"/>
                </a:ext>
              </a:extLst>
            </p:cNvPr>
            <p:cNvSpPr>
              <a:spLocks noChangeArrowheads="1"/>
            </p:cNvSpPr>
            <p:nvPr/>
          </p:nvSpPr>
          <p:spPr bwMode="auto">
            <a:xfrm>
              <a:off x="5213" y="1509"/>
              <a:ext cx="468"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$1,099.42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1" name="Rectangle 100">
              <a:extLst>
                <a:ext uri="{FF2B5EF4-FFF2-40B4-BE49-F238E27FC236}">
                  <a16:creationId xmlns:a16="http://schemas.microsoft.com/office/drawing/2014/main" id="{B68935A7-19EF-1C09-5378-9ECF989E7413}"/>
                </a:ext>
              </a:extLst>
            </p:cNvPr>
            <p:cNvSpPr>
              <a:spLocks noChangeArrowheads="1"/>
            </p:cNvSpPr>
            <p:nvPr/>
          </p:nvSpPr>
          <p:spPr bwMode="auto">
            <a:xfrm>
              <a:off x="487" y="730"/>
              <a:ext cx="54" cy="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2" name="Rectangle 101">
              <a:extLst>
                <a:ext uri="{FF2B5EF4-FFF2-40B4-BE49-F238E27FC236}">
                  <a16:creationId xmlns:a16="http://schemas.microsoft.com/office/drawing/2014/main" id="{81574B80-3D17-9F2C-8FD7-156C415508C1}"/>
                </a:ext>
              </a:extLst>
            </p:cNvPr>
            <p:cNvSpPr>
              <a:spLocks noChangeArrowheads="1"/>
            </p:cNvSpPr>
            <p:nvPr/>
          </p:nvSpPr>
          <p:spPr bwMode="auto">
            <a:xfrm>
              <a:off x="3622" y="851"/>
              <a:ext cx="426"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AZUAY</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3" name="Rectangle 102">
              <a:extLst>
                <a:ext uri="{FF2B5EF4-FFF2-40B4-BE49-F238E27FC236}">
                  <a16:creationId xmlns:a16="http://schemas.microsoft.com/office/drawing/2014/main" id="{4451F23C-D935-DA53-5DB1-EA77768360AD}"/>
                </a:ext>
              </a:extLst>
            </p:cNvPr>
            <p:cNvSpPr>
              <a:spLocks noChangeArrowheads="1"/>
            </p:cNvSpPr>
            <p:nvPr/>
          </p:nvSpPr>
          <p:spPr bwMode="auto">
            <a:xfrm>
              <a:off x="4649" y="1503"/>
              <a:ext cx="330"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4" name="Line 103">
              <a:extLst>
                <a:ext uri="{FF2B5EF4-FFF2-40B4-BE49-F238E27FC236}">
                  <a16:creationId xmlns:a16="http://schemas.microsoft.com/office/drawing/2014/main" id="{7EF0B7F3-7D04-0F64-7168-2D2D4EC58C19}"/>
                </a:ext>
              </a:extLst>
            </p:cNvPr>
            <p:cNvSpPr>
              <a:spLocks noChangeShapeType="1"/>
            </p:cNvSpPr>
            <p:nvPr/>
          </p:nvSpPr>
          <p:spPr bwMode="auto">
            <a:xfrm>
              <a:off x="4925" y="1382"/>
              <a:ext cx="0" cy="115"/>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82DA1017-10B9-F1EB-0EA9-C56D7C4C4629}"/>
                </a:ext>
              </a:extLst>
            </p:cNvPr>
            <p:cNvSpPr>
              <a:spLocks noChangeArrowheads="1"/>
            </p:cNvSpPr>
            <p:nvPr/>
          </p:nvSpPr>
          <p:spPr bwMode="auto">
            <a:xfrm>
              <a:off x="4925" y="1382"/>
              <a:ext cx="6" cy="11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Line 105">
              <a:extLst>
                <a:ext uri="{FF2B5EF4-FFF2-40B4-BE49-F238E27FC236}">
                  <a16:creationId xmlns:a16="http://schemas.microsoft.com/office/drawing/2014/main" id="{AC577E71-B8CB-EC4C-4D59-721B1A090180}"/>
                </a:ext>
              </a:extLst>
            </p:cNvPr>
            <p:cNvSpPr>
              <a:spLocks noChangeShapeType="1"/>
            </p:cNvSpPr>
            <p:nvPr/>
          </p:nvSpPr>
          <p:spPr bwMode="auto">
            <a:xfrm>
              <a:off x="5904" y="1382"/>
              <a:ext cx="0" cy="115"/>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B0764663-1B68-4DB9-BC6B-AB9A33D30DC9}"/>
                </a:ext>
              </a:extLst>
            </p:cNvPr>
            <p:cNvSpPr>
              <a:spLocks noChangeArrowheads="1"/>
            </p:cNvSpPr>
            <p:nvPr/>
          </p:nvSpPr>
          <p:spPr bwMode="auto">
            <a:xfrm>
              <a:off x="5904" y="1382"/>
              <a:ext cx="6" cy="11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Line 107">
              <a:extLst>
                <a:ext uri="{FF2B5EF4-FFF2-40B4-BE49-F238E27FC236}">
                  <a16:creationId xmlns:a16="http://schemas.microsoft.com/office/drawing/2014/main" id="{C3E8CFAD-9F10-691E-AEE8-E1D0EE8E84C8}"/>
                </a:ext>
              </a:extLst>
            </p:cNvPr>
            <p:cNvSpPr>
              <a:spLocks noChangeShapeType="1"/>
            </p:cNvSpPr>
            <p:nvPr/>
          </p:nvSpPr>
          <p:spPr bwMode="auto">
            <a:xfrm>
              <a:off x="739" y="1382"/>
              <a:ext cx="0" cy="115"/>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B0D29B53-B07D-06B1-6308-10EDB5699611}"/>
                </a:ext>
              </a:extLst>
            </p:cNvPr>
            <p:cNvSpPr>
              <a:spLocks noChangeArrowheads="1"/>
            </p:cNvSpPr>
            <p:nvPr/>
          </p:nvSpPr>
          <p:spPr bwMode="auto">
            <a:xfrm>
              <a:off x="739" y="1382"/>
              <a:ext cx="6" cy="11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Line 109">
              <a:extLst>
                <a:ext uri="{FF2B5EF4-FFF2-40B4-BE49-F238E27FC236}">
                  <a16:creationId xmlns:a16="http://schemas.microsoft.com/office/drawing/2014/main" id="{36A2424A-9565-E118-AC30-F2BAD2EBCC6F}"/>
                </a:ext>
              </a:extLst>
            </p:cNvPr>
            <p:cNvSpPr>
              <a:spLocks noChangeShapeType="1"/>
            </p:cNvSpPr>
            <p:nvPr/>
          </p:nvSpPr>
          <p:spPr bwMode="auto">
            <a:xfrm>
              <a:off x="1346" y="1382"/>
              <a:ext cx="0" cy="115"/>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 name="Rectangle 110">
              <a:extLst>
                <a:ext uri="{FF2B5EF4-FFF2-40B4-BE49-F238E27FC236}">
                  <a16:creationId xmlns:a16="http://schemas.microsoft.com/office/drawing/2014/main" id="{FF70740F-3285-7816-A4C9-8BDC41DE7244}"/>
                </a:ext>
              </a:extLst>
            </p:cNvPr>
            <p:cNvSpPr>
              <a:spLocks noChangeArrowheads="1"/>
            </p:cNvSpPr>
            <p:nvPr/>
          </p:nvSpPr>
          <p:spPr bwMode="auto">
            <a:xfrm>
              <a:off x="1346" y="1382"/>
              <a:ext cx="6" cy="11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 name="Line 111">
              <a:extLst>
                <a:ext uri="{FF2B5EF4-FFF2-40B4-BE49-F238E27FC236}">
                  <a16:creationId xmlns:a16="http://schemas.microsoft.com/office/drawing/2014/main" id="{28C003E8-3102-08DC-26FE-1B836A9F4DF9}"/>
                </a:ext>
              </a:extLst>
            </p:cNvPr>
            <p:cNvSpPr>
              <a:spLocks noChangeShapeType="1"/>
            </p:cNvSpPr>
            <p:nvPr/>
          </p:nvSpPr>
          <p:spPr bwMode="auto">
            <a:xfrm>
              <a:off x="2715" y="1382"/>
              <a:ext cx="0" cy="115"/>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 name="Rectangle 112">
              <a:extLst>
                <a:ext uri="{FF2B5EF4-FFF2-40B4-BE49-F238E27FC236}">
                  <a16:creationId xmlns:a16="http://schemas.microsoft.com/office/drawing/2014/main" id="{B9ADE2DD-FB8C-A6F5-0239-88E5B82348AD}"/>
                </a:ext>
              </a:extLst>
            </p:cNvPr>
            <p:cNvSpPr>
              <a:spLocks noChangeArrowheads="1"/>
            </p:cNvSpPr>
            <p:nvPr/>
          </p:nvSpPr>
          <p:spPr bwMode="auto">
            <a:xfrm>
              <a:off x="2715" y="1382"/>
              <a:ext cx="6" cy="11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51751CE4-B0F8-2271-E2A3-AEDDF5BF1E67}"/>
                </a:ext>
              </a:extLst>
            </p:cNvPr>
            <p:cNvSpPr>
              <a:spLocks noChangeArrowheads="1"/>
            </p:cNvSpPr>
            <p:nvPr/>
          </p:nvSpPr>
          <p:spPr bwMode="auto">
            <a:xfrm>
              <a:off x="463" y="1497"/>
              <a:ext cx="12" cy="139"/>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5364132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8D0424D-6E72-B26E-E7AB-9BC1813D00DF}"/>
              </a:ext>
            </a:extLst>
          </p:cNvPr>
          <p:cNvSpPr txBox="1">
            <a:spLocks/>
          </p:cNvSpPr>
          <p:nvPr/>
        </p:nvSpPr>
        <p:spPr>
          <a:xfrm>
            <a:off x="1211836" y="293495"/>
            <a:ext cx="10153636" cy="6021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RESUMEN DE COMPRA DE BIENES E INSUMOS POR PROVINCIA</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grpSp>
        <p:nvGrpSpPr>
          <p:cNvPr id="2" name="Group 4">
            <a:extLst>
              <a:ext uri="{FF2B5EF4-FFF2-40B4-BE49-F238E27FC236}">
                <a16:creationId xmlns:a16="http://schemas.microsoft.com/office/drawing/2014/main" id="{DCE4909A-2C14-1678-CECD-316078F60BBC}"/>
              </a:ext>
            </a:extLst>
          </p:cNvPr>
          <p:cNvGrpSpPr>
            <a:grpSpLocks noChangeAspect="1"/>
          </p:cNvGrpSpPr>
          <p:nvPr/>
        </p:nvGrpSpPr>
        <p:grpSpPr bwMode="auto">
          <a:xfrm>
            <a:off x="927100" y="1371600"/>
            <a:ext cx="11201400" cy="4760913"/>
            <a:chOff x="584" y="864"/>
            <a:chExt cx="7056" cy="2999"/>
          </a:xfrm>
        </p:grpSpPr>
        <p:sp>
          <p:nvSpPr>
            <p:cNvPr id="3" name="AutoShape 3">
              <a:extLst>
                <a:ext uri="{FF2B5EF4-FFF2-40B4-BE49-F238E27FC236}">
                  <a16:creationId xmlns:a16="http://schemas.microsoft.com/office/drawing/2014/main" id="{09CDF34D-C02E-7759-EA80-D44EB475AC8E}"/>
                </a:ext>
              </a:extLst>
            </p:cNvPr>
            <p:cNvSpPr>
              <a:spLocks noChangeAspect="1" noChangeArrowheads="1" noTextEdit="1"/>
            </p:cNvSpPr>
            <p:nvPr/>
          </p:nvSpPr>
          <p:spPr bwMode="auto">
            <a:xfrm>
              <a:off x="590" y="864"/>
              <a:ext cx="6500" cy="2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5">
              <a:extLst>
                <a:ext uri="{FF2B5EF4-FFF2-40B4-BE49-F238E27FC236}">
                  <a16:creationId xmlns:a16="http://schemas.microsoft.com/office/drawing/2014/main" id="{BBC4E505-11A1-6BCB-AF84-8F6553E38163}"/>
                </a:ext>
              </a:extLst>
            </p:cNvPr>
            <p:cNvSpPr>
              <a:spLocks noChangeArrowheads="1"/>
            </p:cNvSpPr>
            <p:nvPr/>
          </p:nvSpPr>
          <p:spPr bwMode="auto">
            <a:xfrm>
              <a:off x="590" y="864"/>
              <a:ext cx="6500" cy="12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6">
              <a:extLst>
                <a:ext uri="{FF2B5EF4-FFF2-40B4-BE49-F238E27FC236}">
                  <a16:creationId xmlns:a16="http://schemas.microsoft.com/office/drawing/2014/main" id="{98B47AAE-87C0-C890-6B28-E8FD1E6CF8F1}"/>
                </a:ext>
              </a:extLst>
            </p:cNvPr>
            <p:cNvSpPr>
              <a:spLocks noChangeArrowheads="1"/>
            </p:cNvSpPr>
            <p:nvPr/>
          </p:nvSpPr>
          <p:spPr bwMode="auto">
            <a:xfrm>
              <a:off x="7084" y="864"/>
              <a:ext cx="556" cy="1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7">
              <a:extLst>
                <a:ext uri="{FF2B5EF4-FFF2-40B4-BE49-F238E27FC236}">
                  <a16:creationId xmlns:a16="http://schemas.microsoft.com/office/drawing/2014/main" id="{12CB5383-F869-5576-3925-53216FD86CC6}"/>
                </a:ext>
              </a:extLst>
            </p:cNvPr>
            <p:cNvSpPr>
              <a:spLocks noChangeArrowheads="1"/>
            </p:cNvSpPr>
            <p:nvPr/>
          </p:nvSpPr>
          <p:spPr bwMode="auto">
            <a:xfrm>
              <a:off x="590" y="987"/>
              <a:ext cx="6500" cy="287"/>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ABF548F8-7610-A503-0E49-4C9A954B9926}"/>
                </a:ext>
              </a:extLst>
            </p:cNvPr>
            <p:cNvSpPr>
              <a:spLocks noChangeArrowheads="1"/>
            </p:cNvSpPr>
            <p:nvPr/>
          </p:nvSpPr>
          <p:spPr bwMode="auto">
            <a:xfrm>
              <a:off x="7084" y="987"/>
              <a:ext cx="556" cy="2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C21D480-3630-5177-AAB7-6A677FD6D6E8}"/>
                </a:ext>
              </a:extLst>
            </p:cNvPr>
            <p:cNvSpPr>
              <a:spLocks noChangeArrowheads="1"/>
            </p:cNvSpPr>
            <p:nvPr/>
          </p:nvSpPr>
          <p:spPr bwMode="auto">
            <a:xfrm>
              <a:off x="590" y="1268"/>
              <a:ext cx="7050" cy="234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71575EAC-1782-300D-252E-1B90E33A7C20}"/>
                </a:ext>
              </a:extLst>
            </p:cNvPr>
            <p:cNvSpPr>
              <a:spLocks noChangeArrowheads="1"/>
            </p:cNvSpPr>
            <p:nvPr/>
          </p:nvSpPr>
          <p:spPr bwMode="auto">
            <a:xfrm>
              <a:off x="4931" y="3611"/>
              <a:ext cx="960" cy="129"/>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66A508AE-C6F9-3899-5510-BC4FB6AAA2AA}"/>
                </a:ext>
              </a:extLst>
            </p:cNvPr>
            <p:cNvSpPr>
              <a:spLocks noChangeArrowheads="1"/>
            </p:cNvSpPr>
            <p:nvPr/>
          </p:nvSpPr>
          <p:spPr bwMode="auto">
            <a:xfrm>
              <a:off x="7084" y="3611"/>
              <a:ext cx="556" cy="1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A753CA0-2AEF-ACE0-0A00-6C324496843A}"/>
                </a:ext>
              </a:extLst>
            </p:cNvPr>
            <p:cNvSpPr>
              <a:spLocks noChangeArrowheads="1"/>
            </p:cNvSpPr>
            <p:nvPr/>
          </p:nvSpPr>
          <p:spPr bwMode="auto">
            <a:xfrm>
              <a:off x="590" y="3734"/>
              <a:ext cx="6500" cy="129"/>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EEC2BD1F-6129-6D8A-363E-D99767384759}"/>
                </a:ext>
              </a:extLst>
            </p:cNvPr>
            <p:cNvSpPr>
              <a:spLocks noChangeArrowheads="1"/>
            </p:cNvSpPr>
            <p:nvPr/>
          </p:nvSpPr>
          <p:spPr bwMode="auto">
            <a:xfrm>
              <a:off x="7084" y="3734"/>
              <a:ext cx="556" cy="1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E6EA97F7-4D21-62A0-EC91-9ACBC5D24FFE}"/>
                </a:ext>
              </a:extLst>
            </p:cNvPr>
            <p:cNvSpPr>
              <a:spLocks noChangeArrowheads="1"/>
            </p:cNvSpPr>
            <p:nvPr/>
          </p:nvSpPr>
          <p:spPr bwMode="auto">
            <a:xfrm>
              <a:off x="684" y="1163"/>
              <a:ext cx="135"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 name="Rectangle 15">
              <a:extLst>
                <a:ext uri="{FF2B5EF4-FFF2-40B4-BE49-F238E27FC236}">
                  <a16:creationId xmlns:a16="http://schemas.microsoft.com/office/drawing/2014/main" id="{E3D7CD0B-2B25-ED4A-9058-63EF04799976}"/>
                </a:ext>
              </a:extLst>
            </p:cNvPr>
            <p:cNvSpPr>
              <a:spLocks noChangeArrowheads="1"/>
            </p:cNvSpPr>
            <p:nvPr/>
          </p:nvSpPr>
          <p:spPr bwMode="auto">
            <a:xfrm>
              <a:off x="1064" y="1163"/>
              <a:ext cx="263"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 name="Rectangle 16">
              <a:extLst>
                <a:ext uri="{FF2B5EF4-FFF2-40B4-BE49-F238E27FC236}">
                  <a16:creationId xmlns:a16="http://schemas.microsoft.com/office/drawing/2014/main" id="{4D457F18-1DEE-28A0-795E-5BE767E6BE90}"/>
                </a:ext>
              </a:extLst>
            </p:cNvPr>
            <p:cNvSpPr>
              <a:spLocks noChangeArrowheads="1"/>
            </p:cNvSpPr>
            <p:nvPr/>
          </p:nvSpPr>
          <p:spPr bwMode="auto">
            <a:xfrm>
              <a:off x="1906" y="1163"/>
              <a:ext cx="42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8" name="Rectangle 17">
              <a:extLst>
                <a:ext uri="{FF2B5EF4-FFF2-40B4-BE49-F238E27FC236}">
                  <a16:creationId xmlns:a16="http://schemas.microsoft.com/office/drawing/2014/main" id="{17053F09-E1DE-618D-3A33-F417DF3D9658}"/>
                </a:ext>
              </a:extLst>
            </p:cNvPr>
            <p:cNvSpPr>
              <a:spLocks noChangeArrowheads="1"/>
            </p:cNvSpPr>
            <p:nvPr/>
          </p:nvSpPr>
          <p:spPr bwMode="auto">
            <a:xfrm>
              <a:off x="3656" y="1163"/>
              <a:ext cx="445"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 name="Rectangle 18">
              <a:extLst>
                <a:ext uri="{FF2B5EF4-FFF2-40B4-BE49-F238E27FC236}">
                  <a16:creationId xmlns:a16="http://schemas.microsoft.com/office/drawing/2014/main" id="{8F813A08-9EBD-6B66-6349-ACCC9CD38C0F}"/>
                </a:ext>
              </a:extLst>
            </p:cNvPr>
            <p:cNvSpPr>
              <a:spLocks noChangeArrowheads="1"/>
            </p:cNvSpPr>
            <p:nvPr/>
          </p:nvSpPr>
          <p:spPr bwMode="auto">
            <a:xfrm>
              <a:off x="5054" y="1163"/>
              <a:ext cx="78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 name="Rectangle 19">
              <a:extLst>
                <a:ext uri="{FF2B5EF4-FFF2-40B4-BE49-F238E27FC236}">
                  <a16:creationId xmlns:a16="http://schemas.microsoft.com/office/drawing/2014/main" id="{807927B8-F629-C4C6-C39B-7A1AB30E49B5}"/>
                </a:ext>
              </a:extLst>
            </p:cNvPr>
            <p:cNvSpPr>
              <a:spLocks noChangeArrowheads="1"/>
            </p:cNvSpPr>
            <p:nvPr/>
          </p:nvSpPr>
          <p:spPr bwMode="auto">
            <a:xfrm>
              <a:off x="6212" y="1163"/>
              <a:ext cx="56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1" name="Rectangle 20">
              <a:extLst>
                <a:ext uri="{FF2B5EF4-FFF2-40B4-BE49-F238E27FC236}">
                  <a16:creationId xmlns:a16="http://schemas.microsoft.com/office/drawing/2014/main" id="{C8312E0B-1B1A-12A3-5EF8-826C589CFB8F}"/>
                </a:ext>
              </a:extLst>
            </p:cNvPr>
            <p:cNvSpPr>
              <a:spLocks noChangeArrowheads="1"/>
            </p:cNvSpPr>
            <p:nvPr/>
          </p:nvSpPr>
          <p:spPr bwMode="auto">
            <a:xfrm>
              <a:off x="707" y="1280"/>
              <a:ext cx="9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Rectangle 21">
              <a:extLst>
                <a:ext uri="{FF2B5EF4-FFF2-40B4-BE49-F238E27FC236}">
                  <a16:creationId xmlns:a16="http://schemas.microsoft.com/office/drawing/2014/main" id="{53EF4D13-D50C-8917-77F0-2F8F0F531B59}"/>
                </a:ext>
              </a:extLst>
            </p:cNvPr>
            <p:cNvSpPr>
              <a:spLocks noChangeArrowheads="1"/>
            </p:cNvSpPr>
            <p:nvPr/>
          </p:nvSpPr>
          <p:spPr bwMode="auto">
            <a:xfrm>
              <a:off x="871" y="1280"/>
              <a:ext cx="37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3" name="Rectangle 22">
              <a:extLst>
                <a:ext uri="{FF2B5EF4-FFF2-40B4-BE49-F238E27FC236}">
                  <a16:creationId xmlns:a16="http://schemas.microsoft.com/office/drawing/2014/main" id="{2D8BE711-C3DF-C118-5AF3-65845B4BFBD5}"/>
                </a:ext>
              </a:extLst>
            </p:cNvPr>
            <p:cNvSpPr>
              <a:spLocks noChangeArrowheads="1"/>
            </p:cNvSpPr>
            <p:nvPr/>
          </p:nvSpPr>
          <p:spPr bwMode="auto">
            <a:xfrm>
              <a:off x="1462" y="1280"/>
              <a:ext cx="1036"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 name="Rectangle 23">
              <a:extLst>
                <a:ext uri="{FF2B5EF4-FFF2-40B4-BE49-F238E27FC236}">
                  <a16:creationId xmlns:a16="http://schemas.microsoft.com/office/drawing/2014/main" id="{A6D4B5E3-9FEE-C912-6BEE-ECB21125021F}"/>
                </a:ext>
              </a:extLst>
            </p:cNvPr>
            <p:cNvSpPr>
              <a:spLocks noChangeArrowheads="1"/>
            </p:cNvSpPr>
            <p:nvPr/>
          </p:nvSpPr>
          <p:spPr bwMode="auto">
            <a:xfrm>
              <a:off x="2796" y="1280"/>
              <a:ext cx="960"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RECARGA 11 EXTINTORES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 name="Rectangle 24">
              <a:extLst>
                <a:ext uri="{FF2B5EF4-FFF2-40B4-BE49-F238E27FC236}">
                  <a16:creationId xmlns:a16="http://schemas.microsoft.com/office/drawing/2014/main" id="{CECE689D-206C-2A03-2A39-E0347A97D073}"/>
                </a:ext>
              </a:extLst>
            </p:cNvPr>
            <p:cNvSpPr>
              <a:spLocks noChangeArrowheads="1"/>
            </p:cNvSpPr>
            <p:nvPr/>
          </p:nvSpPr>
          <p:spPr bwMode="auto">
            <a:xfrm>
              <a:off x="5575" y="1280"/>
              <a:ext cx="33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$112.00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 name="Rectangle 25">
              <a:extLst>
                <a:ext uri="{FF2B5EF4-FFF2-40B4-BE49-F238E27FC236}">
                  <a16:creationId xmlns:a16="http://schemas.microsoft.com/office/drawing/2014/main" id="{14A2F2BB-C7C1-E5FD-A1B6-A0645CB1C641}"/>
                </a:ext>
              </a:extLst>
            </p:cNvPr>
            <p:cNvSpPr>
              <a:spLocks noChangeArrowheads="1"/>
            </p:cNvSpPr>
            <p:nvPr/>
          </p:nvSpPr>
          <p:spPr bwMode="auto">
            <a:xfrm>
              <a:off x="5902" y="1280"/>
              <a:ext cx="398"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SERVICIO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 name="Rectangle 26">
              <a:extLst>
                <a:ext uri="{FF2B5EF4-FFF2-40B4-BE49-F238E27FC236}">
                  <a16:creationId xmlns:a16="http://schemas.microsoft.com/office/drawing/2014/main" id="{5C312B80-32F9-D146-C088-7DB8C4FAC1A1}"/>
                </a:ext>
              </a:extLst>
            </p:cNvPr>
            <p:cNvSpPr>
              <a:spLocks noChangeArrowheads="1"/>
            </p:cNvSpPr>
            <p:nvPr/>
          </p:nvSpPr>
          <p:spPr bwMode="auto">
            <a:xfrm>
              <a:off x="707" y="1456"/>
              <a:ext cx="9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 name="Rectangle 27">
              <a:extLst>
                <a:ext uri="{FF2B5EF4-FFF2-40B4-BE49-F238E27FC236}">
                  <a16:creationId xmlns:a16="http://schemas.microsoft.com/office/drawing/2014/main" id="{997C4DEC-769C-E124-B598-8E92622793CB}"/>
                </a:ext>
              </a:extLst>
            </p:cNvPr>
            <p:cNvSpPr>
              <a:spLocks noChangeArrowheads="1"/>
            </p:cNvSpPr>
            <p:nvPr/>
          </p:nvSpPr>
          <p:spPr bwMode="auto">
            <a:xfrm>
              <a:off x="871" y="1456"/>
              <a:ext cx="322"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MARZO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 name="Rectangle 28">
              <a:extLst>
                <a:ext uri="{FF2B5EF4-FFF2-40B4-BE49-F238E27FC236}">
                  <a16:creationId xmlns:a16="http://schemas.microsoft.com/office/drawing/2014/main" id="{C8918350-E315-1FEA-BB45-F60F0EE19A3A}"/>
                </a:ext>
              </a:extLst>
            </p:cNvPr>
            <p:cNvSpPr>
              <a:spLocks noChangeArrowheads="1"/>
            </p:cNvSpPr>
            <p:nvPr/>
          </p:nvSpPr>
          <p:spPr bwMode="auto">
            <a:xfrm>
              <a:off x="1462" y="1456"/>
              <a:ext cx="1036"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 name="Rectangle 29">
              <a:extLst>
                <a:ext uri="{FF2B5EF4-FFF2-40B4-BE49-F238E27FC236}">
                  <a16:creationId xmlns:a16="http://schemas.microsoft.com/office/drawing/2014/main" id="{9634AE1E-A60B-C385-D1FC-713F8BBF5350}"/>
                </a:ext>
              </a:extLst>
            </p:cNvPr>
            <p:cNvSpPr>
              <a:spLocks noChangeArrowheads="1"/>
            </p:cNvSpPr>
            <p:nvPr/>
          </p:nvSpPr>
          <p:spPr bwMode="auto">
            <a:xfrm>
              <a:off x="2796" y="1456"/>
              <a:ext cx="2153"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REPARACIÓN DE AIRES ACONDICIONADOS Y CONDENSADO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 name="Rectangle 30">
              <a:extLst>
                <a:ext uri="{FF2B5EF4-FFF2-40B4-BE49-F238E27FC236}">
                  <a16:creationId xmlns:a16="http://schemas.microsoft.com/office/drawing/2014/main" id="{709F20D9-EE05-6566-339D-18F32D9FE3BC}"/>
                </a:ext>
              </a:extLst>
            </p:cNvPr>
            <p:cNvSpPr>
              <a:spLocks noChangeArrowheads="1"/>
            </p:cNvSpPr>
            <p:nvPr/>
          </p:nvSpPr>
          <p:spPr bwMode="auto">
            <a:xfrm>
              <a:off x="5575" y="1456"/>
              <a:ext cx="33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$720.00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 name="Rectangle 31">
              <a:extLst>
                <a:ext uri="{FF2B5EF4-FFF2-40B4-BE49-F238E27FC236}">
                  <a16:creationId xmlns:a16="http://schemas.microsoft.com/office/drawing/2014/main" id="{27430167-A12F-601C-BD6F-7B3B5136914D}"/>
                </a:ext>
              </a:extLst>
            </p:cNvPr>
            <p:cNvSpPr>
              <a:spLocks noChangeArrowheads="1"/>
            </p:cNvSpPr>
            <p:nvPr/>
          </p:nvSpPr>
          <p:spPr bwMode="auto">
            <a:xfrm>
              <a:off x="5902" y="1456"/>
              <a:ext cx="37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SERVICIO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 name="Rectangle 32">
              <a:extLst>
                <a:ext uri="{FF2B5EF4-FFF2-40B4-BE49-F238E27FC236}">
                  <a16:creationId xmlns:a16="http://schemas.microsoft.com/office/drawing/2014/main" id="{35A24E46-04C4-9DE6-CF88-1FCEA82F82A0}"/>
                </a:ext>
              </a:extLst>
            </p:cNvPr>
            <p:cNvSpPr>
              <a:spLocks noChangeArrowheads="1"/>
            </p:cNvSpPr>
            <p:nvPr/>
          </p:nvSpPr>
          <p:spPr bwMode="auto">
            <a:xfrm>
              <a:off x="707" y="1631"/>
              <a:ext cx="9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 name="Rectangle 33">
              <a:extLst>
                <a:ext uri="{FF2B5EF4-FFF2-40B4-BE49-F238E27FC236}">
                  <a16:creationId xmlns:a16="http://schemas.microsoft.com/office/drawing/2014/main" id="{0D059502-469B-C987-B086-2A4535FFD941}"/>
                </a:ext>
              </a:extLst>
            </p:cNvPr>
            <p:cNvSpPr>
              <a:spLocks noChangeArrowheads="1"/>
            </p:cNvSpPr>
            <p:nvPr/>
          </p:nvSpPr>
          <p:spPr bwMode="auto">
            <a:xfrm>
              <a:off x="871" y="1631"/>
              <a:ext cx="293"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 name="Rectangle 34">
              <a:extLst>
                <a:ext uri="{FF2B5EF4-FFF2-40B4-BE49-F238E27FC236}">
                  <a16:creationId xmlns:a16="http://schemas.microsoft.com/office/drawing/2014/main" id="{33109E3C-42DB-AB5B-647F-5334ABC0DAE9}"/>
                </a:ext>
              </a:extLst>
            </p:cNvPr>
            <p:cNvSpPr>
              <a:spLocks noChangeArrowheads="1"/>
            </p:cNvSpPr>
            <p:nvPr/>
          </p:nvSpPr>
          <p:spPr bwMode="auto">
            <a:xfrm>
              <a:off x="1462" y="1631"/>
              <a:ext cx="78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MUEBLES Y ENSERES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 name="Rectangle 35">
              <a:extLst>
                <a:ext uri="{FF2B5EF4-FFF2-40B4-BE49-F238E27FC236}">
                  <a16:creationId xmlns:a16="http://schemas.microsoft.com/office/drawing/2014/main" id="{B09E1E7E-0B5E-EC5A-7F34-A3617F60E59D}"/>
                </a:ext>
              </a:extLst>
            </p:cNvPr>
            <p:cNvSpPr>
              <a:spLocks noChangeArrowheads="1"/>
            </p:cNvSpPr>
            <p:nvPr/>
          </p:nvSpPr>
          <p:spPr bwMode="auto">
            <a:xfrm>
              <a:off x="2796" y="1631"/>
              <a:ext cx="125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 LAVADORAS SEMIAUTOMÁTICAS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 name="Rectangle 36">
              <a:extLst>
                <a:ext uri="{FF2B5EF4-FFF2-40B4-BE49-F238E27FC236}">
                  <a16:creationId xmlns:a16="http://schemas.microsoft.com/office/drawing/2014/main" id="{61675499-29EC-51DA-6254-E6990560545D}"/>
                </a:ext>
              </a:extLst>
            </p:cNvPr>
            <p:cNvSpPr>
              <a:spLocks noChangeArrowheads="1"/>
            </p:cNvSpPr>
            <p:nvPr/>
          </p:nvSpPr>
          <p:spPr bwMode="auto">
            <a:xfrm>
              <a:off x="5575" y="1631"/>
              <a:ext cx="33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$498.00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 name="Rectangle 37">
              <a:extLst>
                <a:ext uri="{FF2B5EF4-FFF2-40B4-BE49-F238E27FC236}">
                  <a16:creationId xmlns:a16="http://schemas.microsoft.com/office/drawing/2014/main" id="{7FEA908A-C003-ED6D-B539-E3619035AE45}"/>
                </a:ext>
              </a:extLst>
            </p:cNvPr>
            <p:cNvSpPr>
              <a:spLocks noChangeArrowheads="1"/>
            </p:cNvSpPr>
            <p:nvPr/>
          </p:nvSpPr>
          <p:spPr bwMode="auto">
            <a:xfrm>
              <a:off x="707" y="1749"/>
              <a:ext cx="9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 name="Rectangle 38">
              <a:extLst>
                <a:ext uri="{FF2B5EF4-FFF2-40B4-BE49-F238E27FC236}">
                  <a16:creationId xmlns:a16="http://schemas.microsoft.com/office/drawing/2014/main" id="{C7C5B191-DA4B-F810-27BB-9C80A4F2ED9E}"/>
                </a:ext>
              </a:extLst>
            </p:cNvPr>
            <p:cNvSpPr>
              <a:spLocks noChangeArrowheads="1"/>
            </p:cNvSpPr>
            <p:nvPr/>
          </p:nvSpPr>
          <p:spPr bwMode="auto">
            <a:xfrm>
              <a:off x="871" y="1749"/>
              <a:ext cx="275"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 name="Rectangle 39">
              <a:extLst>
                <a:ext uri="{FF2B5EF4-FFF2-40B4-BE49-F238E27FC236}">
                  <a16:creationId xmlns:a16="http://schemas.microsoft.com/office/drawing/2014/main" id="{7A44B560-2421-E4A4-C4F4-3A2E23A4344A}"/>
                </a:ext>
              </a:extLst>
            </p:cNvPr>
            <p:cNvSpPr>
              <a:spLocks noChangeArrowheads="1"/>
            </p:cNvSpPr>
            <p:nvPr/>
          </p:nvSpPr>
          <p:spPr bwMode="auto">
            <a:xfrm>
              <a:off x="1462" y="1749"/>
              <a:ext cx="1036"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 name="Rectangle 40">
              <a:extLst>
                <a:ext uri="{FF2B5EF4-FFF2-40B4-BE49-F238E27FC236}">
                  <a16:creationId xmlns:a16="http://schemas.microsoft.com/office/drawing/2014/main" id="{29947C40-F1FC-C5C3-3F05-C2C206035E3C}"/>
                </a:ext>
              </a:extLst>
            </p:cNvPr>
            <p:cNvSpPr>
              <a:spLocks noChangeArrowheads="1"/>
            </p:cNvSpPr>
            <p:nvPr/>
          </p:nvSpPr>
          <p:spPr bwMode="auto">
            <a:xfrm>
              <a:off x="2796" y="1749"/>
              <a:ext cx="164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E INSTALACIÓN DE BOMBA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2" name="Rectangle 41">
              <a:extLst>
                <a:ext uri="{FF2B5EF4-FFF2-40B4-BE49-F238E27FC236}">
                  <a16:creationId xmlns:a16="http://schemas.microsoft.com/office/drawing/2014/main" id="{F3AF5F46-612B-A6E3-87EB-0B5ED54EA2EF}"/>
                </a:ext>
              </a:extLst>
            </p:cNvPr>
            <p:cNvSpPr>
              <a:spLocks noChangeArrowheads="1"/>
            </p:cNvSpPr>
            <p:nvPr/>
          </p:nvSpPr>
          <p:spPr bwMode="auto">
            <a:xfrm>
              <a:off x="5575" y="1749"/>
              <a:ext cx="33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$195.75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 name="Rectangle 42">
              <a:extLst>
                <a:ext uri="{FF2B5EF4-FFF2-40B4-BE49-F238E27FC236}">
                  <a16:creationId xmlns:a16="http://schemas.microsoft.com/office/drawing/2014/main" id="{4C78B1DB-8DFC-AB04-1D5B-3FEF4F265FEF}"/>
                </a:ext>
              </a:extLst>
            </p:cNvPr>
            <p:cNvSpPr>
              <a:spLocks noChangeArrowheads="1"/>
            </p:cNvSpPr>
            <p:nvPr/>
          </p:nvSpPr>
          <p:spPr bwMode="auto">
            <a:xfrm>
              <a:off x="707" y="1924"/>
              <a:ext cx="9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 name="Rectangle 43">
              <a:extLst>
                <a:ext uri="{FF2B5EF4-FFF2-40B4-BE49-F238E27FC236}">
                  <a16:creationId xmlns:a16="http://schemas.microsoft.com/office/drawing/2014/main" id="{164F97A5-6CFB-345A-56F0-CDA46B6C5F10}"/>
                </a:ext>
              </a:extLst>
            </p:cNvPr>
            <p:cNvSpPr>
              <a:spLocks noChangeArrowheads="1"/>
            </p:cNvSpPr>
            <p:nvPr/>
          </p:nvSpPr>
          <p:spPr bwMode="auto">
            <a:xfrm>
              <a:off x="871" y="1924"/>
              <a:ext cx="275"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 name="Rectangle 44">
              <a:extLst>
                <a:ext uri="{FF2B5EF4-FFF2-40B4-BE49-F238E27FC236}">
                  <a16:creationId xmlns:a16="http://schemas.microsoft.com/office/drawing/2014/main" id="{FDB84D63-0469-E240-C886-FDA40F004E56}"/>
                </a:ext>
              </a:extLst>
            </p:cNvPr>
            <p:cNvSpPr>
              <a:spLocks noChangeArrowheads="1"/>
            </p:cNvSpPr>
            <p:nvPr/>
          </p:nvSpPr>
          <p:spPr bwMode="auto">
            <a:xfrm>
              <a:off x="1462" y="1924"/>
              <a:ext cx="1036"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 name="Rectangle 45">
              <a:extLst>
                <a:ext uri="{FF2B5EF4-FFF2-40B4-BE49-F238E27FC236}">
                  <a16:creationId xmlns:a16="http://schemas.microsoft.com/office/drawing/2014/main" id="{6BCF8D2D-111A-0ACC-0FBF-0A249AAF82CE}"/>
                </a:ext>
              </a:extLst>
            </p:cNvPr>
            <p:cNvSpPr>
              <a:spLocks noChangeArrowheads="1"/>
            </p:cNvSpPr>
            <p:nvPr/>
          </p:nvSpPr>
          <p:spPr bwMode="auto">
            <a:xfrm>
              <a:off x="2796" y="1866"/>
              <a:ext cx="214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Y REPARACIÓN DE 6 AIRES DE FUGAS EN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7" name="Rectangle 46">
              <a:extLst>
                <a:ext uri="{FF2B5EF4-FFF2-40B4-BE49-F238E27FC236}">
                  <a16:creationId xmlns:a16="http://schemas.microsoft.com/office/drawing/2014/main" id="{50D515FF-4B1E-F520-72EF-0AF689093952}"/>
                </a:ext>
              </a:extLst>
            </p:cNvPr>
            <p:cNvSpPr>
              <a:spLocks noChangeArrowheads="1"/>
            </p:cNvSpPr>
            <p:nvPr/>
          </p:nvSpPr>
          <p:spPr bwMode="auto">
            <a:xfrm>
              <a:off x="2796" y="1983"/>
              <a:ext cx="252"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AIRES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 name="Rectangle 47">
              <a:extLst>
                <a:ext uri="{FF2B5EF4-FFF2-40B4-BE49-F238E27FC236}">
                  <a16:creationId xmlns:a16="http://schemas.microsoft.com/office/drawing/2014/main" id="{26B30422-14F1-C470-D3BD-B77C2659D0CA}"/>
                </a:ext>
              </a:extLst>
            </p:cNvPr>
            <p:cNvSpPr>
              <a:spLocks noChangeArrowheads="1"/>
            </p:cNvSpPr>
            <p:nvPr/>
          </p:nvSpPr>
          <p:spPr bwMode="auto">
            <a:xfrm>
              <a:off x="5575" y="1924"/>
              <a:ext cx="33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$410.00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 name="Rectangle 48">
              <a:extLst>
                <a:ext uri="{FF2B5EF4-FFF2-40B4-BE49-F238E27FC236}">
                  <a16:creationId xmlns:a16="http://schemas.microsoft.com/office/drawing/2014/main" id="{9CE81E4A-9A30-FA03-4C86-8C0C21BF2EF1}"/>
                </a:ext>
              </a:extLst>
            </p:cNvPr>
            <p:cNvSpPr>
              <a:spLocks noChangeArrowheads="1"/>
            </p:cNvSpPr>
            <p:nvPr/>
          </p:nvSpPr>
          <p:spPr bwMode="auto">
            <a:xfrm>
              <a:off x="707" y="2100"/>
              <a:ext cx="9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 name="Rectangle 49">
              <a:extLst>
                <a:ext uri="{FF2B5EF4-FFF2-40B4-BE49-F238E27FC236}">
                  <a16:creationId xmlns:a16="http://schemas.microsoft.com/office/drawing/2014/main" id="{5A94F607-9096-BC36-762F-233029FE9BFA}"/>
                </a:ext>
              </a:extLst>
            </p:cNvPr>
            <p:cNvSpPr>
              <a:spLocks noChangeArrowheads="1"/>
            </p:cNvSpPr>
            <p:nvPr/>
          </p:nvSpPr>
          <p:spPr bwMode="auto">
            <a:xfrm>
              <a:off x="871" y="2100"/>
              <a:ext cx="275"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 name="Rectangle 50">
              <a:extLst>
                <a:ext uri="{FF2B5EF4-FFF2-40B4-BE49-F238E27FC236}">
                  <a16:creationId xmlns:a16="http://schemas.microsoft.com/office/drawing/2014/main" id="{C07CC46D-CA03-C451-B258-606137A64C76}"/>
                </a:ext>
              </a:extLst>
            </p:cNvPr>
            <p:cNvSpPr>
              <a:spLocks noChangeArrowheads="1"/>
            </p:cNvSpPr>
            <p:nvPr/>
          </p:nvSpPr>
          <p:spPr bwMode="auto">
            <a:xfrm>
              <a:off x="1462" y="2100"/>
              <a:ext cx="1018"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 name="Rectangle 51">
              <a:extLst>
                <a:ext uri="{FF2B5EF4-FFF2-40B4-BE49-F238E27FC236}">
                  <a16:creationId xmlns:a16="http://schemas.microsoft.com/office/drawing/2014/main" id="{A8EE2F77-3BF7-5B04-C343-34BF686FC0E2}"/>
                </a:ext>
              </a:extLst>
            </p:cNvPr>
            <p:cNvSpPr>
              <a:spLocks noChangeArrowheads="1"/>
            </p:cNvSpPr>
            <p:nvPr/>
          </p:nvSpPr>
          <p:spPr bwMode="auto">
            <a:xfrm>
              <a:off x="2796" y="2100"/>
              <a:ext cx="1790"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PINTURA DE 2 TORRES MATERIAL Y MANO OBRA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 name="Rectangle 52">
              <a:extLst>
                <a:ext uri="{FF2B5EF4-FFF2-40B4-BE49-F238E27FC236}">
                  <a16:creationId xmlns:a16="http://schemas.microsoft.com/office/drawing/2014/main" id="{87A94E3C-EC21-2A84-CF0B-5D624671E019}"/>
                </a:ext>
              </a:extLst>
            </p:cNvPr>
            <p:cNvSpPr>
              <a:spLocks noChangeArrowheads="1"/>
            </p:cNvSpPr>
            <p:nvPr/>
          </p:nvSpPr>
          <p:spPr bwMode="auto">
            <a:xfrm>
              <a:off x="5510" y="2100"/>
              <a:ext cx="398"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$9,456.52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 name="Rectangle 53">
              <a:extLst>
                <a:ext uri="{FF2B5EF4-FFF2-40B4-BE49-F238E27FC236}">
                  <a16:creationId xmlns:a16="http://schemas.microsoft.com/office/drawing/2014/main" id="{24EF3BD6-D49E-A1F9-E82E-AAE2AE74F382}"/>
                </a:ext>
              </a:extLst>
            </p:cNvPr>
            <p:cNvSpPr>
              <a:spLocks noChangeArrowheads="1"/>
            </p:cNvSpPr>
            <p:nvPr/>
          </p:nvSpPr>
          <p:spPr bwMode="auto">
            <a:xfrm>
              <a:off x="5902" y="2100"/>
              <a:ext cx="895"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PINTURA DE COMPLEJO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5" name="Rectangle 54">
              <a:extLst>
                <a:ext uri="{FF2B5EF4-FFF2-40B4-BE49-F238E27FC236}">
                  <a16:creationId xmlns:a16="http://schemas.microsoft.com/office/drawing/2014/main" id="{E3B85D8F-DDA4-93FC-9B68-92CEBBC17748}"/>
                </a:ext>
              </a:extLst>
            </p:cNvPr>
            <p:cNvSpPr>
              <a:spLocks noChangeArrowheads="1"/>
            </p:cNvSpPr>
            <p:nvPr/>
          </p:nvSpPr>
          <p:spPr bwMode="auto">
            <a:xfrm>
              <a:off x="707" y="2217"/>
              <a:ext cx="9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 name="Rectangle 55">
              <a:extLst>
                <a:ext uri="{FF2B5EF4-FFF2-40B4-BE49-F238E27FC236}">
                  <a16:creationId xmlns:a16="http://schemas.microsoft.com/office/drawing/2014/main" id="{136F87C4-6103-2EA4-319C-7D41E0E23E89}"/>
                </a:ext>
              </a:extLst>
            </p:cNvPr>
            <p:cNvSpPr>
              <a:spLocks noChangeArrowheads="1"/>
            </p:cNvSpPr>
            <p:nvPr/>
          </p:nvSpPr>
          <p:spPr bwMode="auto">
            <a:xfrm>
              <a:off x="871" y="2217"/>
              <a:ext cx="275"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 name="Rectangle 56">
              <a:extLst>
                <a:ext uri="{FF2B5EF4-FFF2-40B4-BE49-F238E27FC236}">
                  <a16:creationId xmlns:a16="http://schemas.microsoft.com/office/drawing/2014/main" id="{2629F4C1-0936-0959-6DAA-6F292149C9E1}"/>
                </a:ext>
              </a:extLst>
            </p:cNvPr>
            <p:cNvSpPr>
              <a:spLocks noChangeArrowheads="1"/>
            </p:cNvSpPr>
            <p:nvPr/>
          </p:nvSpPr>
          <p:spPr bwMode="auto">
            <a:xfrm>
              <a:off x="1462" y="2217"/>
              <a:ext cx="1018"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 name="Rectangle 57">
              <a:extLst>
                <a:ext uri="{FF2B5EF4-FFF2-40B4-BE49-F238E27FC236}">
                  <a16:creationId xmlns:a16="http://schemas.microsoft.com/office/drawing/2014/main" id="{B28AD0D9-C143-C48D-074A-6ECBD1411661}"/>
                </a:ext>
              </a:extLst>
            </p:cNvPr>
            <p:cNvSpPr>
              <a:spLocks noChangeArrowheads="1"/>
            </p:cNvSpPr>
            <p:nvPr/>
          </p:nvSpPr>
          <p:spPr bwMode="auto">
            <a:xfrm>
              <a:off x="2796" y="2217"/>
              <a:ext cx="369"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LETRERO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 name="Rectangle 58">
              <a:extLst>
                <a:ext uri="{FF2B5EF4-FFF2-40B4-BE49-F238E27FC236}">
                  <a16:creationId xmlns:a16="http://schemas.microsoft.com/office/drawing/2014/main" id="{AAAB4E23-C1F8-2C2E-C3FB-713C6A3ACA20}"/>
                </a:ext>
              </a:extLst>
            </p:cNvPr>
            <p:cNvSpPr>
              <a:spLocks noChangeArrowheads="1"/>
            </p:cNvSpPr>
            <p:nvPr/>
          </p:nvSpPr>
          <p:spPr bwMode="auto">
            <a:xfrm>
              <a:off x="5575" y="2217"/>
              <a:ext cx="33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$210.00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 name="Rectangle 59">
              <a:extLst>
                <a:ext uri="{FF2B5EF4-FFF2-40B4-BE49-F238E27FC236}">
                  <a16:creationId xmlns:a16="http://schemas.microsoft.com/office/drawing/2014/main" id="{2878B5F2-DB66-7769-DAE9-8D8A01398237}"/>
                </a:ext>
              </a:extLst>
            </p:cNvPr>
            <p:cNvSpPr>
              <a:spLocks noChangeArrowheads="1"/>
            </p:cNvSpPr>
            <p:nvPr/>
          </p:nvSpPr>
          <p:spPr bwMode="auto">
            <a:xfrm>
              <a:off x="707" y="2334"/>
              <a:ext cx="9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 name="Rectangle 60">
              <a:extLst>
                <a:ext uri="{FF2B5EF4-FFF2-40B4-BE49-F238E27FC236}">
                  <a16:creationId xmlns:a16="http://schemas.microsoft.com/office/drawing/2014/main" id="{93E29EEC-939D-C0AF-B6EB-AE0E91771522}"/>
                </a:ext>
              </a:extLst>
            </p:cNvPr>
            <p:cNvSpPr>
              <a:spLocks noChangeArrowheads="1"/>
            </p:cNvSpPr>
            <p:nvPr/>
          </p:nvSpPr>
          <p:spPr bwMode="auto">
            <a:xfrm>
              <a:off x="871" y="2334"/>
              <a:ext cx="310"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JUNIO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 name="Rectangle 61">
              <a:extLst>
                <a:ext uri="{FF2B5EF4-FFF2-40B4-BE49-F238E27FC236}">
                  <a16:creationId xmlns:a16="http://schemas.microsoft.com/office/drawing/2014/main" id="{6C254AC0-0F37-CC1E-ABEB-FA00678675DF}"/>
                </a:ext>
              </a:extLst>
            </p:cNvPr>
            <p:cNvSpPr>
              <a:spLocks noChangeArrowheads="1"/>
            </p:cNvSpPr>
            <p:nvPr/>
          </p:nvSpPr>
          <p:spPr bwMode="auto">
            <a:xfrm>
              <a:off x="1462" y="2334"/>
              <a:ext cx="1018"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 name="Rectangle 62">
              <a:extLst>
                <a:ext uri="{FF2B5EF4-FFF2-40B4-BE49-F238E27FC236}">
                  <a16:creationId xmlns:a16="http://schemas.microsoft.com/office/drawing/2014/main" id="{5275A41E-33DD-71F3-DDF7-671E7B09F125}"/>
                </a:ext>
              </a:extLst>
            </p:cNvPr>
            <p:cNvSpPr>
              <a:spLocks noChangeArrowheads="1"/>
            </p:cNvSpPr>
            <p:nvPr/>
          </p:nvSpPr>
          <p:spPr bwMode="auto">
            <a:xfrm>
              <a:off x="2796" y="2334"/>
              <a:ext cx="1913"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22 PROTECTORES DE VOLTAJE PARA REFRIGERADOR</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4" name="Rectangle 63">
              <a:extLst>
                <a:ext uri="{FF2B5EF4-FFF2-40B4-BE49-F238E27FC236}">
                  <a16:creationId xmlns:a16="http://schemas.microsoft.com/office/drawing/2014/main" id="{AE7A9BA2-D150-E197-6A2B-AD8D7D4226E2}"/>
                </a:ext>
              </a:extLst>
            </p:cNvPr>
            <p:cNvSpPr>
              <a:spLocks noChangeArrowheads="1"/>
            </p:cNvSpPr>
            <p:nvPr/>
          </p:nvSpPr>
          <p:spPr bwMode="auto">
            <a:xfrm>
              <a:off x="5575" y="2334"/>
              <a:ext cx="33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$198.98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5" name="Rectangle 64">
              <a:extLst>
                <a:ext uri="{FF2B5EF4-FFF2-40B4-BE49-F238E27FC236}">
                  <a16:creationId xmlns:a16="http://schemas.microsoft.com/office/drawing/2014/main" id="{55E65D4D-1238-4BCD-6803-4520C1D18B4D}"/>
                </a:ext>
              </a:extLst>
            </p:cNvPr>
            <p:cNvSpPr>
              <a:spLocks noChangeArrowheads="1"/>
            </p:cNvSpPr>
            <p:nvPr/>
          </p:nvSpPr>
          <p:spPr bwMode="auto">
            <a:xfrm>
              <a:off x="707" y="2451"/>
              <a:ext cx="9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6" name="Rectangle 65">
              <a:extLst>
                <a:ext uri="{FF2B5EF4-FFF2-40B4-BE49-F238E27FC236}">
                  <a16:creationId xmlns:a16="http://schemas.microsoft.com/office/drawing/2014/main" id="{3CF7C93E-9BB2-DE56-A1D1-916125B5D871}"/>
                </a:ext>
              </a:extLst>
            </p:cNvPr>
            <p:cNvSpPr>
              <a:spLocks noChangeArrowheads="1"/>
            </p:cNvSpPr>
            <p:nvPr/>
          </p:nvSpPr>
          <p:spPr bwMode="auto">
            <a:xfrm>
              <a:off x="871" y="2451"/>
              <a:ext cx="310"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JUNIO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7" name="Rectangle 66">
              <a:extLst>
                <a:ext uri="{FF2B5EF4-FFF2-40B4-BE49-F238E27FC236}">
                  <a16:creationId xmlns:a16="http://schemas.microsoft.com/office/drawing/2014/main" id="{80E6071E-3075-16A9-A463-0C5422431945}"/>
                </a:ext>
              </a:extLst>
            </p:cNvPr>
            <p:cNvSpPr>
              <a:spLocks noChangeArrowheads="1"/>
            </p:cNvSpPr>
            <p:nvPr/>
          </p:nvSpPr>
          <p:spPr bwMode="auto">
            <a:xfrm>
              <a:off x="1462" y="2451"/>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8" name="Rectangle 67">
              <a:extLst>
                <a:ext uri="{FF2B5EF4-FFF2-40B4-BE49-F238E27FC236}">
                  <a16:creationId xmlns:a16="http://schemas.microsoft.com/office/drawing/2014/main" id="{EA69928B-2FAD-02BF-1CF8-EDAA7770DDDF}"/>
                </a:ext>
              </a:extLst>
            </p:cNvPr>
            <p:cNvSpPr>
              <a:spLocks noChangeArrowheads="1"/>
            </p:cNvSpPr>
            <p:nvPr/>
          </p:nvSpPr>
          <p:spPr bwMode="auto">
            <a:xfrm>
              <a:off x="2796" y="2451"/>
              <a:ext cx="1369"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COMPUTADORA DE ESCRITORIO CPU</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9" name="Rectangle 68">
              <a:extLst>
                <a:ext uri="{FF2B5EF4-FFF2-40B4-BE49-F238E27FC236}">
                  <a16:creationId xmlns:a16="http://schemas.microsoft.com/office/drawing/2014/main" id="{00043F6C-03C6-F9B5-F513-C4DC788CDEA6}"/>
                </a:ext>
              </a:extLst>
            </p:cNvPr>
            <p:cNvSpPr>
              <a:spLocks noChangeArrowheads="1"/>
            </p:cNvSpPr>
            <p:nvPr/>
          </p:nvSpPr>
          <p:spPr bwMode="auto">
            <a:xfrm>
              <a:off x="5575" y="2451"/>
              <a:ext cx="33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$373.16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0" name="Rectangle 69">
              <a:extLst>
                <a:ext uri="{FF2B5EF4-FFF2-40B4-BE49-F238E27FC236}">
                  <a16:creationId xmlns:a16="http://schemas.microsoft.com/office/drawing/2014/main" id="{9AE13098-DAEC-5B66-D2D9-85CE37D3D00B}"/>
                </a:ext>
              </a:extLst>
            </p:cNvPr>
            <p:cNvSpPr>
              <a:spLocks noChangeArrowheads="1"/>
            </p:cNvSpPr>
            <p:nvPr/>
          </p:nvSpPr>
          <p:spPr bwMode="auto">
            <a:xfrm>
              <a:off x="684" y="2569"/>
              <a:ext cx="135"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1" name="Rectangle 70">
              <a:extLst>
                <a:ext uri="{FF2B5EF4-FFF2-40B4-BE49-F238E27FC236}">
                  <a16:creationId xmlns:a16="http://schemas.microsoft.com/office/drawing/2014/main" id="{9BC7CA21-DE90-CC12-F0AD-B9CE78FD1FA6}"/>
                </a:ext>
              </a:extLst>
            </p:cNvPr>
            <p:cNvSpPr>
              <a:spLocks noChangeArrowheads="1"/>
            </p:cNvSpPr>
            <p:nvPr/>
          </p:nvSpPr>
          <p:spPr bwMode="auto">
            <a:xfrm>
              <a:off x="871" y="2569"/>
              <a:ext cx="310"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JUNIO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2" name="Rectangle 71">
              <a:extLst>
                <a:ext uri="{FF2B5EF4-FFF2-40B4-BE49-F238E27FC236}">
                  <a16:creationId xmlns:a16="http://schemas.microsoft.com/office/drawing/2014/main" id="{0DB634D5-4D65-653F-6092-6D2699986D06}"/>
                </a:ext>
              </a:extLst>
            </p:cNvPr>
            <p:cNvSpPr>
              <a:spLocks noChangeArrowheads="1"/>
            </p:cNvSpPr>
            <p:nvPr/>
          </p:nvSpPr>
          <p:spPr bwMode="auto">
            <a:xfrm>
              <a:off x="1462" y="2569"/>
              <a:ext cx="1018"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3" name="Rectangle 72">
              <a:extLst>
                <a:ext uri="{FF2B5EF4-FFF2-40B4-BE49-F238E27FC236}">
                  <a16:creationId xmlns:a16="http://schemas.microsoft.com/office/drawing/2014/main" id="{5304733A-A9B5-9D26-4564-32EDB0D91D52}"/>
                </a:ext>
              </a:extLst>
            </p:cNvPr>
            <p:cNvSpPr>
              <a:spLocks noChangeArrowheads="1"/>
            </p:cNvSpPr>
            <p:nvPr/>
          </p:nvSpPr>
          <p:spPr bwMode="auto">
            <a:xfrm>
              <a:off x="2796" y="2569"/>
              <a:ext cx="1439"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 REGULADORES DE VOLTAJE TIPO UPS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4" name="Rectangle 73">
              <a:extLst>
                <a:ext uri="{FF2B5EF4-FFF2-40B4-BE49-F238E27FC236}">
                  <a16:creationId xmlns:a16="http://schemas.microsoft.com/office/drawing/2014/main" id="{99DC3131-0E71-4D43-05AD-44606C4758D6}"/>
                </a:ext>
              </a:extLst>
            </p:cNvPr>
            <p:cNvSpPr>
              <a:spLocks noChangeArrowheads="1"/>
            </p:cNvSpPr>
            <p:nvPr/>
          </p:nvSpPr>
          <p:spPr bwMode="auto">
            <a:xfrm>
              <a:off x="5616" y="2569"/>
              <a:ext cx="287"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$86.65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5" name="Rectangle 74">
              <a:extLst>
                <a:ext uri="{FF2B5EF4-FFF2-40B4-BE49-F238E27FC236}">
                  <a16:creationId xmlns:a16="http://schemas.microsoft.com/office/drawing/2014/main" id="{FEC878C9-2DEE-D465-8E8C-3F1E42695841}"/>
                </a:ext>
              </a:extLst>
            </p:cNvPr>
            <p:cNvSpPr>
              <a:spLocks noChangeArrowheads="1"/>
            </p:cNvSpPr>
            <p:nvPr/>
          </p:nvSpPr>
          <p:spPr bwMode="auto">
            <a:xfrm>
              <a:off x="684" y="2744"/>
              <a:ext cx="135"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6" name="Rectangle 75">
              <a:extLst>
                <a:ext uri="{FF2B5EF4-FFF2-40B4-BE49-F238E27FC236}">
                  <a16:creationId xmlns:a16="http://schemas.microsoft.com/office/drawing/2014/main" id="{EE682330-13CD-1DBC-29AE-CA4531C289A6}"/>
                </a:ext>
              </a:extLst>
            </p:cNvPr>
            <p:cNvSpPr>
              <a:spLocks noChangeArrowheads="1"/>
            </p:cNvSpPr>
            <p:nvPr/>
          </p:nvSpPr>
          <p:spPr bwMode="auto">
            <a:xfrm>
              <a:off x="871" y="2744"/>
              <a:ext cx="269"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JUNIO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7" name="Rectangle 76">
              <a:extLst>
                <a:ext uri="{FF2B5EF4-FFF2-40B4-BE49-F238E27FC236}">
                  <a16:creationId xmlns:a16="http://schemas.microsoft.com/office/drawing/2014/main" id="{9390D67F-C8C2-1A16-94E6-CA222B7DB5E7}"/>
                </a:ext>
              </a:extLst>
            </p:cNvPr>
            <p:cNvSpPr>
              <a:spLocks noChangeArrowheads="1"/>
            </p:cNvSpPr>
            <p:nvPr/>
          </p:nvSpPr>
          <p:spPr bwMode="auto">
            <a:xfrm>
              <a:off x="1462" y="2744"/>
              <a:ext cx="1018"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8" name="Rectangle 77">
              <a:extLst>
                <a:ext uri="{FF2B5EF4-FFF2-40B4-BE49-F238E27FC236}">
                  <a16:creationId xmlns:a16="http://schemas.microsoft.com/office/drawing/2014/main" id="{F3F44B90-BC41-809D-E07A-9823101F0AE8}"/>
                </a:ext>
              </a:extLst>
            </p:cNvPr>
            <p:cNvSpPr>
              <a:spLocks noChangeArrowheads="1"/>
            </p:cNvSpPr>
            <p:nvPr/>
          </p:nvSpPr>
          <p:spPr bwMode="auto">
            <a:xfrm>
              <a:off x="2796" y="2686"/>
              <a:ext cx="220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LIMPIEZA INTERIOR DEL POZO QUE ABASTECE DE AGUA A LA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9" name="Rectangle 78">
              <a:extLst>
                <a:ext uri="{FF2B5EF4-FFF2-40B4-BE49-F238E27FC236}">
                  <a16:creationId xmlns:a16="http://schemas.microsoft.com/office/drawing/2014/main" id="{04D5EDC6-7D58-82C3-FD37-EA6262B2CA6F}"/>
                </a:ext>
              </a:extLst>
            </p:cNvPr>
            <p:cNvSpPr>
              <a:spLocks noChangeArrowheads="1"/>
            </p:cNvSpPr>
            <p:nvPr/>
          </p:nvSpPr>
          <p:spPr bwMode="auto">
            <a:xfrm>
              <a:off x="2796" y="2803"/>
              <a:ext cx="398"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CISTERNA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0" name="Rectangle 79">
              <a:extLst>
                <a:ext uri="{FF2B5EF4-FFF2-40B4-BE49-F238E27FC236}">
                  <a16:creationId xmlns:a16="http://schemas.microsoft.com/office/drawing/2014/main" id="{F5D9E9AE-E105-DA7F-554C-1BA3E51983DA}"/>
                </a:ext>
              </a:extLst>
            </p:cNvPr>
            <p:cNvSpPr>
              <a:spLocks noChangeArrowheads="1"/>
            </p:cNvSpPr>
            <p:nvPr/>
          </p:nvSpPr>
          <p:spPr bwMode="auto">
            <a:xfrm>
              <a:off x="5575" y="2744"/>
              <a:ext cx="33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$152.62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1" name="Rectangle 80">
              <a:extLst>
                <a:ext uri="{FF2B5EF4-FFF2-40B4-BE49-F238E27FC236}">
                  <a16:creationId xmlns:a16="http://schemas.microsoft.com/office/drawing/2014/main" id="{A3861030-B1A2-5E8E-4671-8394C09E62CD}"/>
                </a:ext>
              </a:extLst>
            </p:cNvPr>
            <p:cNvSpPr>
              <a:spLocks noChangeArrowheads="1"/>
            </p:cNvSpPr>
            <p:nvPr/>
          </p:nvSpPr>
          <p:spPr bwMode="auto">
            <a:xfrm>
              <a:off x="5902" y="2744"/>
              <a:ext cx="37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SERVICIO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2" name="Rectangle 81">
              <a:extLst>
                <a:ext uri="{FF2B5EF4-FFF2-40B4-BE49-F238E27FC236}">
                  <a16:creationId xmlns:a16="http://schemas.microsoft.com/office/drawing/2014/main" id="{D97BB479-C349-1B76-D4D5-EB8C70B9F533}"/>
                </a:ext>
              </a:extLst>
            </p:cNvPr>
            <p:cNvSpPr>
              <a:spLocks noChangeArrowheads="1"/>
            </p:cNvSpPr>
            <p:nvPr/>
          </p:nvSpPr>
          <p:spPr bwMode="auto">
            <a:xfrm>
              <a:off x="684" y="2920"/>
              <a:ext cx="135"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3" name="Rectangle 82">
              <a:extLst>
                <a:ext uri="{FF2B5EF4-FFF2-40B4-BE49-F238E27FC236}">
                  <a16:creationId xmlns:a16="http://schemas.microsoft.com/office/drawing/2014/main" id="{68B22B6C-4465-D995-8368-7D93A5E69827}"/>
                </a:ext>
              </a:extLst>
            </p:cNvPr>
            <p:cNvSpPr>
              <a:spLocks noChangeArrowheads="1"/>
            </p:cNvSpPr>
            <p:nvPr/>
          </p:nvSpPr>
          <p:spPr bwMode="auto">
            <a:xfrm>
              <a:off x="871" y="2920"/>
              <a:ext cx="269"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JUNIO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4" name="Rectangle 83">
              <a:extLst>
                <a:ext uri="{FF2B5EF4-FFF2-40B4-BE49-F238E27FC236}">
                  <a16:creationId xmlns:a16="http://schemas.microsoft.com/office/drawing/2014/main" id="{32EFF713-9CC2-26FE-93BD-263419CDF299}"/>
                </a:ext>
              </a:extLst>
            </p:cNvPr>
            <p:cNvSpPr>
              <a:spLocks noChangeArrowheads="1"/>
            </p:cNvSpPr>
            <p:nvPr/>
          </p:nvSpPr>
          <p:spPr bwMode="auto">
            <a:xfrm>
              <a:off x="1462" y="2920"/>
              <a:ext cx="1018"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5" name="Rectangle 84">
              <a:extLst>
                <a:ext uri="{FF2B5EF4-FFF2-40B4-BE49-F238E27FC236}">
                  <a16:creationId xmlns:a16="http://schemas.microsoft.com/office/drawing/2014/main" id="{B4CB5FCC-5765-B411-1FDE-4B02CF2C581A}"/>
                </a:ext>
              </a:extLst>
            </p:cNvPr>
            <p:cNvSpPr>
              <a:spLocks noChangeArrowheads="1"/>
            </p:cNvSpPr>
            <p:nvPr/>
          </p:nvSpPr>
          <p:spPr bwMode="auto">
            <a:xfrm>
              <a:off x="2796" y="2920"/>
              <a:ext cx="13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HERRAMIENTAS BÁSICAS Y TALADRO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6" name="Rectangle 85">
              <a:extLst>
                <a:ext uri="{FF2B5EF4-FFF2-40B4-BE49-F238E27FC236}">
                  <a16:creationId xmlns:a16="http://schemas.microsoft.com/office/drawing/2014/main" id="{3BB2E99F-37D0-8DE5-8E8D-EA8E064ACDDC}"/>
                </a:ext>
              </a:extLst>
            </p:cNvPr>
            <p:cNvSpPr>
              <a:spLocks noChangeArrowheads="1"/>
            </p:cNvSpPr>
            <p:nvPr/>
          </p:nvSpPr>
          <p:spPr bwMode="auto">
            <a:xfrm>
              <a:off x="5575" y="2920"/>
              <a:ext cx="33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$350.14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7" name="Rectangle 86">
              <a:extLst>
                <a:ext uri="{FF2B5EF4-FFF2-40B4-BE49-F238E27FC236}">
                  <a16:creationId xmlns:a16="http://schemas.microsoft.com/office/drawing/2014/main" id="{C31B7D53-E5C4-8570-8142-136D62332A70}"/>
                </a:ext>
              </a:extLst>
            </p:cNvPr>
            <p:cNvSpPr>
              <a:spLocks noChangeArrowheads="1"/>
            </p:cNvSpPr>
            <p:nvPr/>
          </p:nvSpPr>
          <p:spPr bwMode="auto">
            <a:xfrm>
              <a:off x="684" y="3096"/>
              <a:ext cx="135"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8" name="Rectangle 87">
              <a:extLst>
                <a:ext uri="{FF2B5EF4-FFF2-40B4-BE49-F238E27FC236}">
                  <a16:creationId xmlns:a16="http://schemas.microsoft.com/office/drawing/2014/main" id="{93019C46-5823-CF83-0EA7-A63A01482C34}"/>
                </a:ext>
              </a:extLst>
            </p:cNvPr>
            <p:cNvSpPr>
              <a:spLocks noChangeArrowheads="1"/>
            </p:cNvSpPr>
            <p:nvPr/>
          </p:nvSpPr>
          <p:spPr bwMode="auto">
            <a:xfrm>
              <a:off x="871" y="3096"/>
              <a:ext cx="246"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9" name="Rectangle 88">
              <a:extLst>
                <a:ext uri="{FF2B5EF4-FFF2-40B4-BE49-F238E27FC236}">
                  <a16:creationId xmlns:a16="http://schemas.microsoft.com/office/drawing/2014/main" id="{45299E1A-D84B-474C-54F9-AA049BA14BAD}"/>
                </a:ext>
              </a:extLst>
            </p:cNvPr>
            <p:cNvSpPr>
              <a:spLocks noChangeArrowheads="1"/>
            </p:cNvSpPr>
            <p:nvPr/>
          </p:nvSpPr>
          <p:spPr bwMode="auto">
            <a:xfrm>
              <a:off x="1462" y="3096"/>
              <a:ext cx="1018"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0" name="Rectangle 89">
              <a:extLst>
                <a:ext uri="{FF2B5EF4-FFF2-40B4-BE49-F238E27FC236}">
                  <a16:creationId xmlns:a16="http://schemas.microsoft.com/office/drawing/2014/main" id="{D05E1FC3-0EC6-EC03-3F9D-A7943AFAF719}"/>
                </a:ext>
              </a:extLst>
            </p:cNvPr>
            <p:cNvSpPr>
              <a:spLocks noChangeArrowheads="1"/>
            </p:cNvSpPr>
            <p:nvPr/>
          </p:nvSpPr>
          <p:spPr bwMode="auto">
            <a:xfrm>
              <a:off x="2796" y="3037"/>
              <a:ext cx="212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LEVANTAMIENTO TOPOGRÁFICO, INSPECCIÓN DE ESTADO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1" name="Rectangle 90">
              <a:extLst>
                <a:ext uri="{FF2B5EF4-FFF2-40B4-BE49-F238E27FC236}">
                  <a16:creationId xmlns:a16="http://schemas.microsoft.com/office/drawing/2014/main" id="{C94CF67D-BF42-7D41-B9EF-236B2C4B2134}"/>
                </a:ext>
              </a:extLst>
            </p:cNvPr>
            <p:cNvSpPr>
              <a:spLocks noChangeArrowheads="1"/>
            </p:cNvSpPr>
            <p:nvPr/>
          </p:nvSpPr>
          <p:spPr bwMode="auto">
            <a:xfrm>
              <a:off x="2796" y="3154"/>
              <a:ext cx="116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DE INMUEBLE DE ESMERALDAS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2" name="Rectangle 91">
              <a:extLst>
                <a:ext uri="{FF2B5EF4-FFF2-40B4-BE49-F238E27FC236}">
                  <a16:creationId xmlns:a16="http://schemas.microsoft.com/office/drawing/2014/main" id="{1E69921B-4F88-14DA-58AE-588F753BAFF5}"/>
                </a:ext>
              </a:extLst>
            </p:cNvPr>
            <p:cNvSpPr>
              <a:spLocks noChangeArrowheads="1"/>
            </p:cNvSpPr>
            <p:nvPr/>
          </p:nvSpPr>
          <p:spPr bwMode="auto">
            <a:xfrm>
              <a:off x="5575" y="3096"/>
              <a:ext cx="33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$540.00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3" name="Rectangle 92">
              <a:extLst>
                <a:ext uri="{FF2B5EF4-FFF2-40B4-BE49-F238E27FC236}">
                  <a16:creationId xmlns:a16="http://schemas.microsoft.com/office/drawing/2014/main" id="{693066FD-4F59-69AF-BF2A-4A91E7797A0F}"/>
                </a:ext>
              </a:extLst>
            </p:cNvPr>
            <p:cNvSpPr>
              <a:spLocks noChangeArrowheads="1"/>
            </p:cNvSpPr>
            <p:nvPr/>
          </p:nvSpPr>
          <p:spPr bwMode="auto">
            <a:xfrm>
              <a:off x="5902" y="3096"/>
              <a:ext cx="37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SERVICIO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4" name="Rectangle 93">
              <a:extLst>
                <a:ext uri="{FF2B5EF4-FFF2-40B4-BE49-F238E27FC236}">
                  <a16:creationId xmlns:a16="http://schemas.microsoft.com/office/drawing/2014/main" id="{975A0E49-D5A7-B5B1-829E-9029612E26DE}"/>
                </a:ext>
              </a:extLst>
            </p:cNvPr>
            <p:cNvSpPr>
              <a:spLocks noChangeArrowheads="1"/>
            </p:cNvSpPr>
            <p:nvPr/>
          </p:nvSpPr>
          <p:spPr bwMode="auto">
            <a:xfrm>
              <a:off x="684" y="3330"/>
              <a:ext cx="135"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5" name="Rectangle 94">
              <a:extLst>
                <a:ext uri="{FF2B5EF4-FFF2-40B4-BE49-F238E27FC236}">
                  <a16:creationId xmlns:a16="http://schemas.microsoft.com/office/drawing/2014/main" id="{B08370EC-C46C-E4DE-845E-EE8DDC7DDB97}"/>
                </a:ext>
              </a:extLst>
            </p:cNvPr>
            <p:cNvSpPr>
              <a:spLocks noChangeArrowheads="1"/>
            </p:cNvSpPr>
            <p:nvPr/>
          </p:nvSpPr>
          <p:spPr bwMode="auto">
            <a:xfrm>
              <a:off x="871" y="3330"/>
              <a:ext cx="246"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6" name="Rectangle 95">
              <a:extLst>
                <a:ext uri="{FF2B5EF4-FFF2-40B4-BE49-F238E27FC236}">
                  <a16:creationId xmlns:a16="http://schemas.microsoft.com/office/drawing/2014/main" id="{899277F8-EECA-61F3-F4E6-FCBCFDC389E3}"/>
                </a:ext>
              </a:extLst>
            </p:cNvPr>
            <p:cNvSpPr>
              <a:spLocks noChangeArrowheads="1"/>
            </p:cNvSpPr>
            <p:nvPr/>
          </p:nvSpPr>
          <p:spPr bwMode="auto">
            <a:xfrm>
              <a:off x="1462" y="3330"/>
              <a:ext cx="99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7" name="Rectangle 96">
              <a:extLst>
                <a:ext uri="{FF2B5EF4-FFF2-40B4-BE49-F238E27FC236}">
                  <a16:creationId xmlns:a16="http://schemas.microsoft.com/office/drawing/2014/main" id="{BAAB759A-2D0F-D092-59B3-836F8D392908}"/>
                </a:ext>
              </a:extLst>
            </p:cNvPr>
            <p:cNvSpPr>
              <a:spLocks noChangeArrowheads="1"/>
            </p:cNvSpPr>
            <p:nvPr/>
          </p:nvSpPr>
          <p:spPr bwMode="auto">
            <a:xfrm>
              <a:off x="2796" y="3272"/>
              <a:ext cx="212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INSTALACIÓN DE BOMBA, CAMBIO DE ACOPLES Y CAMBIO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8" name="Rectangle 97">
              <a:extLst>
                <a:ext uri="{FF2B5EF4-FFF2-40B4-BE49-F238E27FC236}">
                  <a16:creationId xmlns:a16="http://schemas.microsoft.com/office/drawing/2014/main" id="{6B45AEC0-6F04-893D-BA35-7CC128A6B33D}"/>
                </a:ext>
              </a:extLst>
            </p:cNvPr>
            <p:cNvSpPr>
              <a:spLocks noChangeArrowheads="1"/>
            </p:cNvSpPr>
            <p:nvPr/>
          </p:nvSpPr>
          <p:spPr bwMode="auto">
            <a:xfrm>
              <a:off x="2796" y="3389"/>
              <a:ext cx="84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 SISTEMA ELÉCTRICO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9" name="Rectangle 98">
              <a:extLst>
                <a:ext uri="{FF2B5EF4-FFF2-40B4-BE49-F238E27FC236}">
                  <a16:creationId xmlns:a16="http://schemas.microsoft.com/office/drawing/2014/main" id="{580C1512-EB97-DDF0-94EB-DAA2C246D22D}"/>
                </a:ext>
              </a:extLst>
            </p:cNvPr>
            <p:cNvSpPr>
              <a:spLocks noChangeArrowheads="1"/>
            </p:cNvSpPr>
            <p:nvPr/>
          </p:nvSpPr>
          <p:spPr bwMode="auto">
            <a:xfrm>
              <a:off x="5616" y="3330"/>
              <a:ext cx="287"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$96.66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0" name="Rectangle 99">
              <a:extLst>
                <a:ext uri="{FF2B5EF4-FFF2-40B4-BE49-F238E27FC236}">
                  <a16:creationId xmlns:a16="http://schemas.microsoft.com/office/drawing/2014/main" id="{6CBBB55E-FE5A-303D-DC8D-31462B1B94C9}"/>
                </a:ext>
              </a:extLst>
            </p:cNvPr>
            <p:cNvSpPr>
              <a:spLocks noChangeArrowheads="1"/>
            </p:cNvSpPr>
            <p:nvPr/>
          </p:nvSpPr>
          <p:spPr bwMode="auto">
            <a:xfrm>
              <a:off x="684" y="3506"/>
              <a:ext cx="135"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1" name="Rectangle 100">
              <a:extLst>
                <a:ext uri="{FF2B5EF4-FFF2-40B4-BE49-F238E27FC236}">
                  <a16:creationId xmlns:a16="http://schemas.microsoft.com/office/drawing/2014/main" id="{89438551-2257-F4FB-A842-B10A2C103D3D}"/>
                </a:ext>
              </a:extLst>
            </p:cNvPr>
            <p:cNvSpPr>
              <a:spLocks noChangeArrowheads="1"/>
            </p:cNvSpPr>
            <p:nvPr/>
          </p:nvSpPr>
          <p:spPr bwMode="auto">
            <a:xfrm>
              <a:off x="871" y="3506"/>
              <a:ext cx="351"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2" name="Rectangle 101">
              <a:extLst>
                <a:ext uri="{FF2B5EF4-FFF2-40B4-BE49-F238E27FC236}">
                  <a16:creationId xmlns:a16="http://schemas.microsoft.com/office/drawing/2014/main" id="{C98064A0-0CF7-A8DD-FF80-D7EF5F0656C0}"/>
                </a:ext>
              </a:extLst>
            </p:cNvPr>
            <p:cNvSpPr>
              <a:spLocks noChangeArrowheads="1"/>
            </p:cNvSpPr>
            <p:nvPr/>
          </p:nvSpPr>
          <p:spPr bwMode="auto">
            <a:xfrm>
              <a:off x="1462" y="3506"/>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3" name="Rectangle 102">
              <a:extLst>
                <a:ext uri="{FF2B5EF4-FFF2-40B4-BE49-F238E27FC236}">
                  <a16:creationId xmlns:a16="http://schemas.microsoft.com/office/drawing/2014/main" id="{19159D18-12F1-F396-363E-7D420EEFC3F6}"/>
                </a:ext>
              </a:extLst>
            </p:cNvPr>
            <p:cNvSpPr>
              <a:spLocks noChangeArrowheads="1"/>
            </p:cNvSpPr>
            <p:nvPr/>
          </p:nvSpPr>
          <p:spPr bwMode="auto">
            <a:xfrm>
              <a:off x="2796" y="3506"/>
              <a:ext cx="1363"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CELULAR TECNO SPARK 20 DE 256GB</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4" name="Rectangle 103">
              <a:extLst>
                <a:ext uri="{FF2B5EF4-FFF2-40B4-BE49-F238E27FC236}">
                  <a16:creationId xmlns:a16="http://schemas.microsoft.com/office/drawing/2014/main" id="{AD276B6D-408A-124F-F3C3-EA7AD29B6C8B}"/>
                </a:ext>
              </a:extLst>
            </p:cNvPr>
            <p:cNvSpPr>
              <a:spLocks noChangeArrowheads="1"/>
            </p:cNvSpPr>
            <p:nvPr/>
          </p:nvSpPr>
          <p:spPr bwMode="auto">
            <a:xfrm>
              <a:off x="5575" y="3506"/>
              <a:ext cx="334"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$147.34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5" name="Rectangle 104">
              <a:extLst>
                <a:ext uri="{FF2B5EF4-FFF2-40B4-BE49-F238E27FC236}">
                  <a16:creationId xmlns:a16="http://schemas.microsoft.com/office/drawing/2014/main" id="{8C990368-B49E-0E8B-342F-A1A3D82C6573}"/>
                </a:ext>
              </a:extLst>
            </p:cNvPr>
            <p:cNvSpPr>
              <a:spLocks noChangeArrowheads="1"/>
            </p:cNvSpPr>
            <p:nvPr/>
          </p:nvSpPr>
          <p:spPr bwMode="auto">
            <a:xfrm>
              <a:off x="5423" y="3623"/>
              <a:ext cx="480"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$13,547.82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6" name="Rectangle 105">
              <a:extLst>
                <a:ext uri="{FF2B5EF4-FFF2-40B4-BE49-F238E27FC236}">
                  <a16:creationId xmlns:a16="http://schemas.microsoft.com/office/drawing/2014/main" id="{16DE659B-EE83-51F3-E278-C4A1FC78B9A2}"/>
                </a:ext>
              </a:extLst>
            </p:cNvPr>
            <p:cNvSpPr>
              <a:spLocks noChangeArrowheads="1"/>
            </p:cNvSpPr>
            <p:nvPr/>
          </p:nvSpPr>
          <p:spPr bwMode="auto">
            <a:xfrm>
              <a:off x="4662" y="3617"/>
              <a:ext cx="304"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7" name="Rectangle 106">
              <a:extLst>
                <a:ext uri="{FF2B5EF4-FFF2-40B4-BE49-F238E27FC236}">
                  <a16:creationId xmlns:a16="http://schemas.microsoft.com/office/drawing/2014/main" id="{4CF76A3A-FD02-80B6-F7F5-D2673B66E72A}"/>
                </a:ext>
              </a:extLst>
            </p:cNvPr>
            <p:cNvSpPr>
              <a:spLocks noChangeArrowheads="1"/>
            </p:cNvSpPr>
            <p:nvPr/>
          </p:nvSpPr>
          <p:spPr bwMode="auto">
            <a:xfrm>
              <a:off x="608" y="876"/>
              <a:ext cx="53" cy="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8" name="Rectangle 107">
              <a:extLst>
                <a:ext uri="{FF2B5EF4-FFF2-40B4-BE49-F238E27FC236}">
                  <a16:creationId xmlns:a16="http://schemas.microsoft.com/office/drawing/2014/main" id="{4015E084-0674-7A14-DF99-52036F844474}"/>
                </a:ext>
              </a:extLst>
            </p:cNvPr>
            <p:cNvSpPr>
              <a:spLocks noChangeArrowheads="1"/>
            </p:cNvSpPr>
            <p:nvPr/>
          </p:nvSpPr>
          <p:spPr bwMode="auto">
            <a:xfrm>
              <a:off x="3498" y="993"/>
              <a:ext cx="796"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5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ESMERALDAS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9" name="Rectangle 108">
              <a:extLst>
                <a:ext uri="{FF2B5EF4-FFF2-40B4-BE49-F238E27FC236}">
                  <a16:creationId xmlns:a16="http://schemas.microsoft.com/office/drawing/2014/main" id="{7F3C3BA2-4BB7-93EA-584B-FD9D26682BFD}"/>
                </a:ext>
              </a:extLst>
            </p:cNvPr>
            <p:cNvSpPr>
              <a:spLocks noChangeArrowheads="1"/>
            </p:cNvSpPr>
            <p:nvPr/>
          </p:nvSpPr>
          <p:spPr bwMode="auto">
            <a:xfrm>
              <a:off x="584" y="864"/>
              <a:ext cx="12" cy="129"/>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0041475E-3877-DC81-4634-F50343305178}"/>
                </a:ext>
              </a:extLst>
            </p:cNvPr>
            <p:cNvSpPr>
              <a:spLocks noChangeArrowheads="1"/>
            </p:cNvSpPr>
            <p:nvPr/>
          </p:nvSpPr>
          <p:spPr bwMode="auto">
            <a:xfrm>
              <a:off x="4925" y="3611"/>
              <a:ext cx="12" cy="135"/>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 name="Rectangle 110">
              <a:extLst>
                <a:ext uri="{FF2B5EF4-FFF2-40B4-BE49-F238E27FC236}">
                  <a16:creationId xmlns:a16="http://schemas.microsoft.com/office/drawing/2014/main" id="{D521481A-77A3-6297-961C-FB3FDD4EB99F}"/>
                </a:ext>
              </a:extLst>
            </p:cNvPr>
            <p:cNvSpPr>
              <a:spLocks noChangeArrowheads="1"/>
            </p:cNvSpPr>
            <p:nvPr/>
          </p:nvSpPr>
          <p:spPr bwMode="auto">
            <a:xfrm>
              <a:off x="847" y="1151"/>
              <a:ext cx="12" cy="2466"/>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487084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BA31A215-FB3D-3AD9-7249-8817DE03A846}"/>
              </a:ext>
            </a:extLst>
          </p:cNvPr>
          <p:cNvSpPr txBox="1">
            <a:spLocks/>
          </p:cNvSpPr>
          <p:nvPr/>
        </p:nvSpPr>
        <p:spPr>
          <a:xfrm>
            <a:off x="1211836" y="293495"/>
            <a:ext cx="10153636" cy="6021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RESUMEN DE COMPRA DE BIENES E INSUMOS POR PROVINCIA</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grpSp>
        <p:nvGrpSpPr>
          <p:cNvPr id="2" name="Group 4">
            <a:extLst>
              <a:ext uri="{FF2B5EF4-FFF2-40B4-BE49-F238E27FC236}">
                <a16:creationId xmlns:a16="http://schemas.microsoft.com/office/drawing/2014/main" id="{B9BA44D8-3187-B516-EB6C-0E50762A3F22}"/>
              </a:ext>
            </a:extLst>
          </p:cNvPr>
          <p:cNvGrpSpPr>
            <a:grpSpLocks noChangeAspect="1"/>
          </p:cNvGrpSpPr>
          <p:nvPr/>
        </p:nvGrpSpPr>
        <p:grpSpPr bwMode="auto">
          <a:xfrm>
            <a:off x="800100" y="1371600"/>
            <a:ext cx="12065001" cy="4521200"/>
            <a:chOff x="504" y="864"/>
            <a:chExt cx="7600" cy="2848"/>
          </a:xfrm>
        </p:grpSpPr>
        <p:sp>
          <p:nvSpPr>
            <p:cNvPr id="3" name="AutoShape 3">
              <a:extLst>
                <a:ext uri="{FF2B5EF4-FFF2-40B4-BE49-F238E27FC236}">
                  <a16:creationId xmlns:a16="http://schemas.microsoft.com/office/drawing/2014/main" id="{5D20EE32-D743-EA54-62A8-01C34FFF1D93}"/>
                </a:ext>
              </a:extLst>
            </p:cNvPr>
            <p:cNvSpPr>
              <a:spLocks noChangeAspect="1" noChangeArrowheads="1" noTextEdit="1"/>
            </p:cNvSpPr>
            <p:nvPr/>
          </p:nvSpPr>
          <p:spPr bwMode="auto">
            <a:xfrm>
              <a:off x="504" y="864"/>
              <a:ext cx="7007" cy="2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5">
              <a:extLst>
                <a:ext uri="{FF2B5EF4-FFF2-40B4-BE49-F238E27FC236}">
                  <a16:creationId xmlns:a16="http://schemas.microsoft.com/office/drawing/2014/main" id="{A98B2DE9-4EF4-73A6-BCC7-8A9CB2A6FE50}"/>
                </a:ext>
              </a:extLst>
            </p:cNvPr>
            <p:cNvSpPr>
              <a:spLocks noChangeArrowheads="1"/>
            </p:cNvSpPr>
            <p:nvPr/>
          </p:nvSpPr>
          <p:spPr bwMode="auto">
            <a:xfrm>
              <a:off x="504" y="864"/>
              <a:ext cx="7007" cy="139"/>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6">
              <a:extLst>
                <a:ext uri="{FF2B5EF4-FFF2-40B4-BE49-F238E27FC236}">
                  <a16:creationId xmlns:a16="http://schemas.microsoft.com/office/drawing/2014/main" id="{16D116AC-18B5-9618-0017-12F960F66100}"/>
                </a:ext>
              </a:extLst>
            </p:cNvPr>
            <p:cNvSpPr>
              <a:spLocks noChangeArrowheads="1"/>
            </p:cNvSpPr>
            <p:nvPr/>
          </p:nvSpPr>
          <p:spPr bwMode="auto">
            <a:xfrm>
              <a:off x="7505" y="864"/>
              <a:ext cx="599" cy="1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7">
              <a:extLst>
                <a:ext uri="{FF2B5EF4-FFF2-40B4-BE49-F238E27FC236}">
                  <a16:creationId xmlns:a16="http://schemas.microsoft.com/office/drawing/2014/main" id="{D0A8F693-C61C-0FCE-E0FD-4EDA6605E51A}"/>
                </a:ext>
              </a:extLst>
            </p:cNvPr>
            <p:cNvSpPr>
              <a:spLocks noChangeArrowheads="1"/>
            </p:cNvSpPr>
            <p:nvPr/>
          </p:nvSpPr>
          <p:spPr bwMode="auto">
            <a:xfrm>
              <a:off x="504" y="997"/>
              <a:ext cx="7007" cy="309"/>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F4FB3B21-5353-14BB-4D5C-E6D48E10E472}"/>
                </a:ext>
              </a:extLst>
            </p:cNvPr>
            <p:cNvSpPr>
              <a:spLocks noChangeArrowheads="1"/>
            </p:cNvSpPr>
            <p:nvPr/>
          </p:nvSpPr>
          <p:spPr bwMode="auto">
            <a:xfrm>
              <a:off x="7505" y="997"/>
              <a:ext cx="599" cy="3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281569D-8D14-172A-19A2-4BD36079D63B}"/>
                </a:ext>
              </a:extLst>
            </p:cNvPr>
            <p:cNvSpPr>
              <a:spLocks noChangeArrowheads="1"/>
            </p:cNvSpPr>
            <p:nvPr/>
          </p:nvSpPr>
          <p:spPr bwMode="auto">
            <a:xfrm>
              <a:off x="504" y="1300"/>
              <a:ext cx="7600" cy="21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A636795-8431-ECB4-EB22-433ECA15C1BC}"/>
                </a:ext>
              </a:extLst>
            </p:cNvPr>
            <p:cNvSpPr>
              <a:spLocks noChangeArrowheads="1"/>
            </p:cNvSpPr>
            <p:nvPr/>
          </p:nvSpPr>
          <p:spPr bwMode="auto">
            <a:xfrm>
              <a:off x="5184" y="3447"/>
              <a:ext cx="1034" cy="139"/>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1BDC1F3-B5D9-838D-B518-B84A7BC23959}"/>
                </a:ext>
              </a:extLst>
            </p:cNvPr>
            <p:cNvSpPr>
              <a:spLocks noChangeArrowheads="1"/>
            </p:cNvSpPr>
            <p:nvPr/>
          </p:nvSpPr>
          <p:spPr bwMode="auto">
            <a:xfrm>
              <a:off x="504" y="3580"/>
              <a:ext cx="7007" cy="132"/>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58E9E14-AE61-6570-ADA3-404D8B94B03E}"/>
                </a:ext>
              </a:extLst>
            </p:cNvPr>
            <p:cNvSpPr>
              <a:spLocks noChangeArrowheads="1"/>
            </p:cNvSpPr>
            <p:nvPr/>
          </p:nvSpPr>
          <p:spPr bwMode="auto">
            <a:xfrm>
              <a:off x="7505" y="3580"/>
              <a:ext cx="599"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8B365F2B-CBE6-62D6-CD35-897E1AEF5E1E}"/>
                </a:ext>
              </a:extLst>
            </p:cNvPr>
            <p:cNvSpPr>
              <a:spLocks noChangeArrowheads="1"/>
            </p:cNvSpPr>
            <p:nvPr/>
          </p:nvSpPr>
          <p:spPr bwMode="auto">
            <a:xfrm>
              <a:off x="523" y="1186"/>
              <a:ext cx="14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 name="Rectangle 14">
              <a:extLst>
                <a:ext uri="{FF2B5EF4-FFF2-40B4-BE49-F238E27FC236}">
                  <a16:creationId xmlns:a16="http://schemas.microsoft.com/office/drawing/2014/main" id="{DF822E35-A2D7-FE5D-9764-6E44FCD9D93A}"/>
                </a:ext>
              </a:extLst>
            </p:cNvPr>
            <p:cNvSpPr>
              <a:spLocks noChangeArrowheads="1"/>
            </p:cNvSpPr>
            <p:nvPr/>
          </p:nvSpPr>
          <p:spPr bwMode="auto">
            <a:xfrm>
              <a:off x="807" y="1186"/>
              <a:ext cx="290"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 name="Rectangle 15">
              <a:extLst>
                <a:ext uri="{FF2B5EF4-FFF2-40B4-BE49-F238E27FC236}">
                  <a16:creationId xmlns:a16="http://schemas.microsoft.com/office/drawing/2014/main" id="{046D327A-B958-E2E3-7ACA-B12A6FA53312}"/>
                </a:ext>
              </a:extLst>
            </p:cNvPr>
            <p:cNvSpPr>
              <a:spLocks noChangeArrowheads="1"/>
            </p:cNvSpPr>
            <p:nvPr/>
          </p:nvSpPr>
          <p:spPr bwMode="auto">
            <a:xfrm>
              <a:off x="1917" y="1186"/>
              <a:ext cx="46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7" name="Rectangle 16">
              <a:extLst>
                <a:ext uri="{FF2B5EF4-FFF2-40B4-BE49-F238E27FC236}">
                  <a16:creationId xmlns:a16="http://schemas.microsoft.com/office/drawing/2014/main" id="{56D80B0C-C4FA-368F-4C48-E1332E83848A}"/>
                </a:ext>
              </a:extLst>
            </p:cNvPr>
            <p:cNvSpPr>
              <a:spLocks noChangeArrowheads="1"/>
            </p:cNvSpPr>
            <p:nvPr/>
          </p:nvSpPr>
          <p:spPr bwMode="auto">
            <a:xfrm>
              <a:off x="3809" y="1186"/>
              <a:ext cx="486"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 name="Rectangle 17">
              <a:extLst>
                <a:ext uri="{FF2B5EF4-FFF2-40B4-BE49-F238E27FC236}">
                  <a16:creationId xmlns:a16="http://schemas.microsoft.com/office/drawing/2014/main" id="{C54C0EB6-D8EE-D21C-C39E-3AF8477D5BA1}"/>
                </a:ext>
              </a:extLst>
            </p:cNvPr>
            <p:cNvSpPr>
              <a:spLocks noChangeArrowheads="1"/>
            </p:cNvSpPr>
            <p:nvPr/>
          </p:nvSpPr>
          <p:spPr bwMode="auto">
            <a:xfrm>
              <a:off x="5316" y="1186"/>
              <a:ext cx="85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 name="Rectangle 18">
              <a:extLst>
                <a:ext uri="{FF2B5EF4-FFF2-40B4-BE49-F238E27FC236}">
                  <a16:creationId xmlns:a16="http://schemas.microsoft.com/office/drawing/2014/main" id="{9691C557-6F51-68D0-24C5-564F1BC764ED}"/>
                </a:ext>
              </a:extLst>
            </p:cNvPr>
            <p:cNvSpPr>
              <a:spLocks noChangeArrowheads="1"/>
            </p:cNvSpPr>
            <p:nvPr/>
          </p:nvSpPr>
          <p:spPr bwMode="auto">
            <a:xfrm>
              <a:off x="6231" y="1186"/>
              <a:ext cx="62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0" name="Rectangle 19">
              <a:extLst>
                <a:ext uri="{FF2B5EF4-FFF2-40B4-BE49-F238E27FC236}">
                  <a16:creationId xmlns:a16="http://schemas.microsoft.com/office/drawing/2014/main" id="{4DE02BE4-3945-1481-BC8C-8A27F2542910}"/>
                </a:ext>
              </a:extLst>
            </p:cNvPr>
            <p:cNvSpPr>
              <a:spLocks noChangeArrowheads="1"/>
            </p:cNvSpPr>
            <p:nvPr/>
          </p:nvSpPr>
          <p:spPr bwMode="auto">
            <a:xfrm>
              <a:off x="630" y="1312"/>
              <a:ext cx="10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1" name="Rectangle 20">
              <a:extLst>
                <a:ext uri="{FF2B5EF4-FFF2-40B4-BE49-F238E27FC236}">
                  <a16:creationId xmlns:a16="http://schemas.microsoft.com/office/drawing/2014/main" id="{645C933C-7499-F836-5F03-1A3C414F1D2E}"/>
                </a:ext>
              </a:extLst>
            </p:cNvPr>
            <p:cNvSpPr>
              <a:spLocks noChangeArrowheads="1"/>
            </p:cNvSpPr>
            <p:nvPr/>
          </p:nvSpPr>
          <p:spPr bwMode="auto">
            <a:xfrm>
              <a:off x="807" y="1312"/>
              <a:ext cx="31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Rectangle 21">
              <a:extLst>
                <a:ext uri="{FF2B5EF4-FFF2-40B4-BE49-F238E27FC236}">
                  <a16:creationId xmlns:a16="http://schemas.microsoft.com/office/drawing/2014/main" id="{98013E25-A68F-2125-B225-B9435C92D0FE}"/>
                </a:ext>
              </a:extLst>
            </p:cNvPr>
            <p:cNvSpPr>
              <a:spLocks noChangeArrowheads="1"/>
            </p:cNvSpPr>
            <p:nvPr/>
          </p:nvSpPr>
          <p:spPr bwMode="auto">
            <a:xfrm>
              <a:off x="1444" y="1312"/>
              <a:ext cx="91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TRANSPORTE Y FLETES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3" name="Rectangle 22">
              <a:extLst>
                <a:ext uri="{FF2B5EF4-FFF2-40B4-BE49-F238E27FC236}">
                  <a16:creationId xmlns:a16="http://schemas.microsoft.com/office/drawing/2014/main" id="{FBFC00DB-FCE5-22F3-9F9C-00FC5FFDF384}"/>
                </a:ext>
              </a:extLst>
            </p:cNvPr>
            <p:cNvSpPr>
              <a:spLocks noChangeArrowheads="1"/>
            </p:cNvSpPr>
            <p:nvPr/>
          </p:nvSpPr>
          <p:spPr bwMode="auto">
            <a:xfrm>
              <a:off x="2882" y="1312"/>
              <a:ext cx="959"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VIAJES DE PIEDRA BOLA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 name="Rectangle 23">
              <a:extLst>
                <a:ext uri="{FF2B5EF4-FFF2-40B4-BE49-F238E27FC236}">
                  <a16:creationId xmlns:a16="http://schemas.microsoft.com/office/drawing/2014/main" id="{BC232D1F-20E4-9796-CE11-7306AB131ADD}"/>
                </a:ext>
              </a:extLst>
            </p:cNvPr>
            <p:cNvSpPr>
              <a:spLocks noChangeArrowheads="1"/>
            </p:cNvSpPr>
            <p:nvPr/>
          </p:nvSpPr>
          <p:spPr bwMode="auto">
            <a:xfrm>
              <a:off x="5878" y="1312"/>
              <a:ext cx="360"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$405.90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 name="Rectangle 24">
              <a:extLst>
                <a:ext uri="{FF2B5EF4-FFF2-40B4-BE49-F238E27FC236}">
                  <a16:creationId xmlns:a16="http://schemas.microsoft.com/office/drawing/2014/main" id="{7233CECA-077A-3729-FC44-BAC445E2A769}"/>
                </a:ext>
              </a:extLst>
            </p:cNvPr>
            <p:cNvSpPr>
              <a:spLocks noChangeArrowheads="1"/>
            </p:cNvSpPr>
            <p:nvPr/>
          </p:nvSpPr>
          <p:spPr bwMode="auto">
            <a:xfrm>
              <a:off x="630" y="1439"/>
              <a:ext cx="10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 name="Rectangle 25">
              <a:extLst>
                <a:ext uri="{FF2B5EF4-FFF2-40B4-BE49-F238E27FC236}">
                  <a16:creationId xmlns:a16="http://schemas.microsoft.com/office/drawing/2014/main" id="{9E75639D-19A0-AC8E-2747-E989CAFDAA8C}"/>
                </a:ext>
              </a:extLst>
            </p:cNvPr>
            <p:cNvSpPr>
              <a:spLocks noChangeArrowheads="1"/>
            </p:cNvSpPr>
            <p:nvPr/>
          </p:nvSpPr>
          <p:spPr bwMode="auto">
            <a:xfrm>
              <a:off x="807" y="1439"/>
              <a:ext cx="404"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 name="Rectangle 26">
              <a:extLst>
                <a:ext uri="{FF2B5EF4-FFF2-40B4-BE49-F238E27FC236}">
                  <a16:creationId xmlns:a16="http://schemas.microsoft.com/office/drawing/2014/main" id="{2B619007-1FBB-770A-7331-43E1B89C64AB}"/>
                </a:ext>
              </a:extLst>
            </p:cNvPr>
            <p:cNvSpPr>
              <a:spLocks noChangeArrowheads="1"/>
            </p:cNvSpPr>
            <p:nvPr/>
          </p:nvSpPr>
          <p:spPr bwMode="auto">
            <a:xfrm>
              <a:off x="1444" y="1439"/>
              <a:ext cx="111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8" name="Rectangle 27">
              <a:extLst>
                <a:ext uri="{FF2B5EF4-FFF2-40B4-BE49-F238E27FC236}">
                  <a16:creationId xmlns:a16="http://schemas.microsoft.com/office/drawing/2014/main" id="{D532D2AD-AE8D-445E-FEAF-AFE50E9A1156}"/>
                </a:ext>
              </a:extLst>
            </p:cNvPr>
            <p:cNvSpPr>
              <a:spLocks noChangeArrowheads="1"/>
            </p:cNvSpPr>
            <p:nvPr/>
          </p:nvSpPr>
          <p:spPr bwMode="auto">
            <a:xfrm>
              <a:off x="2882" y="1439"/>
              <a:ext cx="1047"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IMPRESORA EPSON L3250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 name="Rectangle 28">
              <a:extLst>
                <a:ext uri="{FF2B5EF4-FFF2-40B4-BE49-F238E27FC236}">
                  <a16:creationId xmlns:a16="http://schemas.microsoft.com/office/drawing/2014/main" id="{A58B8C47-FA0F-7AC7-D551-7E21AB5BC67C}"/>
                </a:ext>
              </a:extLst>
            </p:cNvPr>
            <p:cNvSpPr>
              <a:spLocks noChangeArrowheads="1"/>
            </p:cNvSpPr>
            <p:nvPr/>
          </p:nvSpPr>
          <p:spPr bwMode="auto">
            <a:xfrm>
              <a:off x="5878" y="1439"/>
              <a:ext cx="360"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$204.73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 name="Rectangle 29">
              <a:extLst>
                <a:ext uri="{FF2B5EF4-FFF2-40B4-BE49-F238E27FC236}">
                  <a16:creationId xmlns:a16="http://schemas.microsoft.com/office/drawing/2014/main" id="{DC120EAC-6A88-6749-9E2F-02BBCABF4E6A}"/>
                </a:ext>
              </a:extLst>
            </p:cNvPr>
            <p:cNvSpPr>
              <a:spLocks noChangeArrowheads="1"/>
            </p:cNvSpPr>
            <p:nvPr/>
          </p:nvSpPr>
          <p:spPr bwMode="auto">
            <a:xfrm>
              <a:off x="630" y="1565"/>
              <a:ext cx="10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 name="Rectangle 30">
              <a:extLst>
                <a:ext uri="{FF2B5EF4-FFF2-40B4-BE49-F238E27FC236}">
                  <a16:creationId xmlns:a16="http://schemas.microsoft.com/office/drawing/2014/main" id="{8F1A950E-24B1-4727-1B39-7F920FCBA632}"/>
                </a:ext>
              </a:extLst>
            </p:cNvPr>
            <p:cNvSpPr>
              <a:spLocks noChangeArrowheads="1"/>
            </p:cNvSpPr>
            <p:nvPr/>
          </p:nvSpPr>
          <p:spPr bwMode="auto">
            <a:xfrm>
              <a:off x="807" y="1565"/>
              <a:ext cx="38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MARZO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 name="Rectangle 31">
              <a:extLst>
                <a:ext uri="{FF2B5EF4-FFF2-40B4-BE49-F238E27FC236}">
                  <a16:creationId xmlns:a16="http://schemas.microsoft.com/office/drawing/2014/main" id="{95DF62DC-8920-C78C-E1A6-8D1E142CEE79}"/>
                </a:ext>
              </a:extLst>
            </p:cNvPr>
            <p:cNvSpPr>
              <a:spLocks noChangeArrowheads="1"/>
            </p:cNvSpPr>
            <p:nvPr/>
          </p:nvSpPr>
          <p:spPr bwMode="auto">
            <a:xfrm>
              <a:off x="1444" y="1565"/>
              <a:ext cx="580"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MAQUINARIA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 name="Rectangle 32">
              <a:extLst>
                <a:ext uri="{FF2B5EF4-FFF2-40B4-BE49-F238E27FC236}">
                  <a16:creationId xmlns:a16="http://schemas.microsoft.com/office/drawing/2014/main" id="{428D1848-6F24-8EB6-03B3-A6DD92E0497F}"/>
                </a:ext>
              </a:extLst>
            </p:cNvPr>
            <p:cNvSpPr>
              <a:spLocks noChangeArrowheads="1"/>
            </p:cNvSpPr>
            <p:nvPr/>
          </p:nvSpPr>
          <p:spPr bwMode="auto">
            <a:xfrm>
              <a:off x="2882" y="1565"/>
              <a:ext cx="2189"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MOTOR DE VENTILADOR ¼ HP Y ELE 1 VEL Y CAPACITOR</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 name="Rectangle 33">
              <a:extLst>
                <a:ext uri="{FF2B5EF4-FFF2-40B4-BE49-F238E27FC236}">
                  <a16:creationId xmlns:a16="http://schemas.microsoft.com/office/drawing/2014/main" id="{6AA8E5FD-806E-52C4-E7B4-529AE7F2A59F}"/>
                </a:ext>
              </a:extLst>
            </p:cNvPr>
            <p:cNvSpPr>
              <a:spLocks noChangeArrowheads="1"/>
            </p:cNvSpPr>
            <p:nvPr/>
          </p:nvSpPr>
          <p:spPr bwMode="auto">
            <a:xfrm>
              <a:off x="5922" y="1565"/>
              <a:ext cx="31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$89.30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 name="Rectangle 34">
              <a:extLst>
                <a:ext uri="{FF2B5EF4-FFF2-40B4-BE49-F238E27FC236}">
                  <a16:creationId xmlns:a16="http://schemas.microsoft.com/office/drawing/2014/main" id="{D2349054-CA2C-C3B1-AFC5-7F77D2BAEDBD}"/>
                </a:ext>
              </a:extLst>
            </p:cNvPr>
            <p:cNvSpPr>
              <a:spLocks noChangeArrowheads="1"/>
            </p:cNvSpPr>
            <p:nvPr/>
          </p:nvSpPr>
          <p:spPr bwMode="auto">
            <a:xfrm>
              <a:off x="630" y="1754"/>
              <a:ext cx="10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 name="Rectangle 35">
              <a:extLst>
                <a:ext uri="{FF2B5EF4-FFF2-40B4-BE49-F238E27FC236}">
                  <a16:creationId xmlns:a16="http://schemas.microsoft.com/office/drawing/2014/main" id="{A81472C0-A55A-B533-2872-FA62863E0E2F}"/>
                </a:ext>
              </a:extLst>
            </p:cNvPr>
            <p:cNvSpPr>
              <a:spLocks noChangeArrowheads="1"/>
            </p:cNvSpPr>
            <p:nvPr/>
          </p:nvSpPr>
          <p:spPr bwMode="auto">
            <a:xfrm>
              <a:off x="807" y="1754"/>
              <a:ext cx="290"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 name="Rectangle 36">
              <a:extLst>
                <a:ext uri="{FF2B5EF4-FFF2-40B4-BE49-F238E27FC236}">
                  <a16:creationId xmlns:a16="http://schemas.microsoft.com/office/drawing/2014/main" id="{D659C04E-DB7F-6CF2-24A3-D5C987B36A32}"/>
                </a:ext>
              </a:extLst>
            </p:cNvPr>
            <p:cNvSpPr>
              <a:spLocks noChangeArrowheads="1"/>
            </p:cNvSpPr>
            <p:nvPr/>
          </p:nvSpPr>
          <p:spPr bwMode="auto">
            <a:xfrm>
              <a:off x="1444" y="1754"/>
              <a:ext cx="1116"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 name="Rectangle 37">
              <a:extLst>
                <a:ext uri="{FF2B5EF4-FFF2-40B4-BE49-F238E27FC236}">
                  <a16:creationId xmlns:a16="http://schemas.microsoft.com/office/drawing/2014/main" id="{A88F2F9A-21A8-A4AC-B6E1-1B48B4836B85}"/>
                </a:ext>
              </a:extLst>
            </p:cNvPr>
            <p:cNvSpPr>
              <a:spLocks noChangeArrowheads="1"/>
            </p:cNvSpPr>
            <p:nvPr/>
          </p:nvSpPr>
          <p:spPr bwMode="auto">
            <a:xfrm>
              <a:off x="2882" y="1691"/>
              <a:ext cx="177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INSTALACIÓN DE MOTOR VENTILADOR PARA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9" name="Rectangle 38">
              <a:extLst>
                <a:ext uri="{FF2B5EF4-FFF2-40B4-BE49-F238E27FC236}">
                  <a16:creationId xmlns:a16="http://schemas.microsoft.com/office/drawing/2014/main" id="{7640B77E-E3EB-6812-2E8F-653DC90532FA}"/>
                </a:ext>
              </a:extLst>
            </p:cNvPr>
            <p:cNvSpPr>
              <a:spLocks noChangeArrowheads="1"/>
            </p:cNvSpPr>
            <p:nvPr/>
          </p:nvSpPr>
          <p:spPr bwMode="auto">
            <a:xfrm>
              <a:off x="2882" y="1818"/>
              <a:ext cx="138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CONDENSADOR CON ACCEDORIOS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 name="Rectangle 39">
              <a:extLst>
                <a:ext uri="{FF2B5EF4-FFF2-40B4-BE49-F238E27FC236}">
                  <a16:creationId xmlns:a16="http://schemas.microsoft.com/office/drawing/2014/main" id="{DE0A6064-3148-02BB-6B60-662E2B8B29FC}"/>
                </a:ext>
              </a:extLst>
            </p:cNvPr>
            <p:cNvSpPr>
              <a:spLocks noChangeArrowheads="1"/>
            </p:cNvSpPr>
            <p:nvPr/>
          </p:nvSpPr>
          <p:spPr bwMode="auto">
            <a:xfrm>
              <a:off x="5922" y="1754"/>
              <a:ext cx="31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 name="Rectangle 40">
              <a:extLst>
                <a:ext uri="{FF2B5EF4-FFF2-40B4-BE49-F238E27FC236}">
                  <a16:creationId xmlns:a16="http://schemas.microsoft.com/office/drawing/2014/main" id="{55CEE886-9135-58AF-00FB-E642E75A84F9}"/>
                </a:ext>
              </a:extLst>
            </p:cNvPr>
            <p:cNvSpPr>
              <a:spLocks noChangeArrowheads="1"/>
            </p:cNvSpPr>
            <p:nvPr/>
          </p:nvSpPr>
          <p:spPr bwMode="auto">
            <a:xfrm>
              <a:off x="630" y="1944"/>
              <a:ext cx="10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 name="Rectangle 41">
              <a:extLst>
                <a:ext uri="{FF2B5EF4-FFF2-40B4-BE49-F238E27FC236}">
                  <a16:creationId xmlns:a16="http://schemas.microsoft.com/office/drawing/2014/main" id="{FE2E3479-C85A-355A-FEA5-80435FF65534}"/>
                </a:ext>
              </a:extLst>
            </p:cNvPr>
            <p:cNvSpPr>
              <a:spLocks noChangeArrowheads="1"/>
            </p:cNvSpPr>
            <p:nvPr/>
          </p:nvSpPr>
          <p:spPr bwMode="auto">
            <a:xfrm>
              <a:off x="807" y="1944"/>
              <a:ext cx="31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 name="Rectangle 42">
              <a:extLst>
                <a:ext uri="{FF2B5EF4-FFF2-40B4-BE49-F238E27FC236}">
                  <a16:creationId xmlns:a16="http://schemas.microsoft.com/office/drawing/2014/main" id="{123C2C90-0485-E96B-4064-C6392882AA74}"/>
                </a:ext>
              </a:extLst>
            </p:cNvPr>
            <p:cNvSpPr>
              <a:spLocks noChangeArrowheads="1"/>
            </p:cNvSpPr>
            <p:nvPr/>
          </p:nvSpPr>
          <p:spPr bwMode="auto">
            <a:xfrm>
              <a:off x="1444" y="1944"/>
              <a:ext cx="1097"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 name="Rectangle 43">
              <a:extLst>
                <a:ext uri="{FF2B5EF4-FFF2-40B4-BE49-F238E27FC236}">
                  <a16:creationId xmlns:a16="http://schemas.microsoft.com/office/drawing/2014/main" id="{742A9C0E-8D2E-ED71-0DC8-FF17FDB3ABF1}"/>
                </a:ext>
              </a:extLst>
            </p:cNvPr>
            <p:cNvSpPr>
              <a:spLocks noChangeArrowheads="1"/>
            </p:cNvSpPr>
            <p:nvPr/>
          </p:nvSpPr>
          <p:spPr bwMode="auto">
            <a:xfrm>
              <a:off x="2882" y="1944"/>
              <a:ext cx="15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PINTURA Y MARTERIAL DE FERRETERÍA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5" name="Rectangle 44">
              <a:extLst>
                <a:ext uri="{FF2B5EF4-FFF2-40B4-BE49-F238E27FC236}">
                  <a16:creationId xmlns:a16="http://schemas.microsoft.com/office/drawing/2014/main" id="{158F0F0D-7347-05C2-76F0-072B8C5199E4}"/>
                </a:ext>
              </a:extLst>
            </p:cNvPr>
            <p:cNvSpPr>
              <a:spLocks noChangeArrowheads="1"/>
            </p:cNvSpPr>
            <p:nvPr/>
          </p:nvSpPr>
          <p:spPr bwMode="auto">
            <a:xfrm>
              <a:off x="5922" y="1944"/>
              <a:ext cx="31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$49.94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 name="Rectangle 45">
              <a:extLst>
                <a:ext uri="{FF2B5EF4-FFF2-40B4-BE49-F238E27FC236}">
                  <a16:creationId xmlns:a16="http://schemas.microsoft.com/office/drawing/2014/main" id="{F101D9AA-5CDD-0FBC-EC4C-6471D672CA10}"/>
                </a:ext>
              </a:extLst>
            </p:cNvPr>
            <p:cNvSpPr>
              <a:spLocks noChangeArrowheads="1"/>
            </p:cNvSpPr>
            <p:nvPr/>
          </p:nvSpPr>
          <p:spPr bwMode="auto">
            <a:xfrm>
              <a:off x="630" y="2070"/>
              <a:ext cx="10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 name="Rectangle 46">
              <a:extLst>
                <a:ext uri="{FF2B5EF4-FFF2-40B4-BE49-F238E27FC236}">
                  <a16:creationId xmlns:a16="http://schemas.microsoft.com/office/drawing/2014/main" id="{CE157EFC-4B91-220E-D290-5937D767921E}"/>
                </a:ext>
              </a:extLst>
            </p:cNvPr>
            <p:cNvSpPr>
              <a:spLocks noChangeArrowheads="1"/>
            </p:cNvSpPr>
            <p:nvPr/>
          </p:nvSpPr>
          <p:spPr bwMode="auto">
            <a:xfrm>
              <a:off x="807" y="2070"/>
              <a:ext cx="31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 name="Rectangle 47">
              <a:extLst>
                <a:ext uri="{FF2B5EF4-FFF2-40B4-BE49-F238E27FC236}">
                  <a16:creationId xmlns:a16="http://schemas.microsoft.com/office/drawing/2014/main" id="{A931FD8D-231A-C5D7-0F23-3ED883869224}"/>
                </a:ext>
              </a:extLst>
            </p:cNvPr>
            <p:cNvSpPr>
              <a:spLocks noChangeArrowheads="1"/>
            </p:cNvSpPr>
            <p:nvPr/>
          </p:nvSpPr>
          <p:spPr bwMode="auto">
            <a:xfrm>
              <a:off x="1444" y="2070"/>
              <a:ext cx="111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9" name="Rectangle 48">
              <a:extLst>
                <a:ext uri="{FF2B5EF4-FFF2-40B4-BE49-F238E27FC236}">
                  <a16:creationId xmlns:a16="http://schemas.microsoft.com/office/drawing/2014/main" id="{D91D5873-AD8E-84B7-765C-D6DD396A16C7}"/>
                </a:ext>
              </a:extLst>
            </p:cNvPr>
            <p:cNvSpPr>
              <a:spLocks noChangeArrowheads="1"/>
            </p:cNvSpPr>
            <p:nvPr/>
          </p:nvSpPr>
          <p:spPr bwMode="auto">
            <a:xfrm>
              <a:off x="2882" y="2070"/>
              <a:ext cx="1438"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MSI-PRO H510M-B TARJETA MADRE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 name="Rectangle 49">
              <a:extLst>
                <a:ext uri="{FF2B5EF4-FFF2-40B4-BE49-F238E27FC236}">
                  <a16:creationId xmlns:a16="http://schemas.microsoft.com/office/drawing/2014/main" id="{ADE867BB-C072-C8A8-EB25-376A94D3C3D6}"/>
                </a:ext>
              </a:extLst>
            </p:cNvPr>
            <p:cNvSpPr>
              <a:spLocks noChangeArrowheads="1"/>
            </p:cNvSpPr>
            <p:nvPr/>
          </p:nvSpPr>
          <p:spPr bwMode="auto">
            <a:xfrm>
              <a:off x="5922" y="2070"/>
              <a:ext cx="31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 name="Rectangle 50">
              <a:extLst>
                <a:ext uri="{FF2B5EF4-FFF2-40B4-BE49-F238E27FC236}">
                  <a16:creationId xmlns:a16="http://schemas.microsoft.com/office/drawing/2014/main" id="{E31C131C-035B-AE2D-CB11-31CA285C34F7}"/>
                </a:ext>
              </a:extLst>
            </p:cNvPr>
            <p:cNvSpPr>
              <a:spLocks noChangeArrowheads="1"/>
            </p:cNvSpPr>
            <p:nvPr/>
          </p:nvSpPr>
          <p:spPr bwMode="auto">
            <a:xfrm>
              <a:off x="630" y="2197"/>
              <a:ext cx="10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 name="Rectangle 51">
              <a:extLst>
                <a:ext uri="{FF2B5EF4-FFF2-40B4-BE49-F238E27FC236}">
                  <a16:creationId xmlns:a16="http://schemas.microsoft.com/office/drawing/2014/main" id="{2A2702FA-A770-914F-C75A-DBD97827C8C9}"/>
                </a:ext>
              </a:extLst>
            </p:cNvPr>
            <p:cNvSpPr>
              <a:spLocks noChangeArrowheads="1"/>
            </p:cNvSpPr>
            <p:nvPr/>
          </p:nvSpPr>
          <p:spPr bwMode="auto">
            <a:xfrm>
              <a:off x="807" y="2197"/>
              <a:ext cx="31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 name="Rectangle 52">
              <a:extLst>
                <a:ext uri="{FF2B5EF4-FFF2-40B4-BE49-F238E27FC236}">
                  <a16:creationId xmlns:a16="http://schemas.microsoft.com/office/drawing/2014/main" id="{E3CE7BE3-F0B7-6F9C-77F3-AEF0D9EA9FD3}"/>
                </a:ext>
              </a:extLst>
            </p:cNvPr>
            <p:cNvSpPr>
              <a:spLocks noChangeArrowheads="1"/>
            </p:cNvSpPr>
            <p:nvPr/>
          </p:nvSpPr>
          <p:spPr bwMode="auto">
            <a:xfrm>
              <a:off x="1444" y="2197"/>
              <a:ext cx="111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4" name="Rectangle 53">
              <a:extLst>
                <a:ext uri="{FF2B5EF4-FFF2-40B4-BE49-F238E27FC236}">
                  <a16:creationId xmlns:a16="http://schemas.microsoft.com/office/drawing/2014/main" id="{65D6845C-85B6-4614-B628-28713264CD43}"/>
                </a:ext>
              </a:extLst>
            </p:cNvPr>
            <p:cNvSpPr>
              <a:spLocks noChangeArrowheads="1"/>
            </p:cNvSpPr>
            <p:nvPr/>
          </p:nvSpPr>
          <p:spPr bwMode="auto">
            <a:xfrm>
              <a:off x="2882" y="2197"/>
              <a:ext cx="219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 LAPTOP HP 250 G9 INTEL CORE I3 16 GB RAM 256 SSD</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 name="Rectangle 54">
              <a:extLst>
                <a:ext uri="{FF2B5EF4-FFF2-40B4-BE49-F238E27FC236}">
                  <a16:creationId xmlns:a16="http://schemas.microsoft.com/office/drawing/2014/main" id="{3563FE9D-E05D-1374-4468-4837AD4DD20E}"/>
                </a:ext>
              </a:extLst>
            </p:cNvPr>
            <p:cNvSpPr>
              <a:spLocks noChangeArrowheads="1"/>
            </p:cNvSpPr>
            <p:nvPr/>
          </p:nvSpPr>
          <p:spPr bwMode="auto">
            <a:xfrm>
              <a:off x="5878" y="2197"/>
              <a:ext cx="360"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$429.23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 name="Rectangle 55">
              <a:extLst>
                <a:ext uri="{FF2B5EF4-FFF2-40B4-BE49-F238E27FC236}">
                  <a16:creationId xmlns:a16="http://schemas.microsoft.com/office/drawing/2014/main" id="{7A7222D1-B931-640F-42A0-9CB55309AEEF}"/>
                </a:ext>
              </a:extLst>
            </p:cNvPr>
            <p:cNvSpPr>
              <a:spLocks noChangeArrowheads="1"/>
            </p:cNvSpPr>
            <p:nvPr/>
          </p:nvSpPr>
          <p:spPr bwMode="auto">
            <a:xfrm>
              <a:off x="630" y="2323"/>
              <a:ext cx="10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 name="Rectangle 56">
              <a:extLst>
                <a:ext uri="{FF2B5EF4-FFF2-40B4-BE49-F238E27FC236}">
                  <a16:creationId xmlns:a16="http://schemas.microsoft.com/office/drawing/2014/main" id="{9A8F05CC-34DE-08C6-38FC-DA84C154AFEA}"/>
                </a:ext>
              </a:extLst>
            </p:cNvPr>
            <p:cNvSpPr>
              <a:spLocks noChangeArrowheads="1"/>
            </p:cNvSpPr>
            <p:nvPr/>
          </p:nvSpPr>
          <p:spPr bwMode="auto">
            <a:xfrm>
              <a:off x="807" y="2323"/>
              <a:ext cx="31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 name="Rectangle 57">
              <a:extLst>
                <a:ext uri="{FF2B5EF4-FFF2-40B4-BE49-F238E27FC236}">
                  <a16:creationId xmlns:a16="http://schemas.microsoft.com/office/drawing/2014/main" id="{FC98B6C0-6658-67DB-8DF8-4F49B3B909F2}"/>
                </a:ext>
              </a:extLst>
            </p:cNvPr>
            <p:cNvSpPr>
              <a:spLocks noChangeArrowheads="1"/>
            </p:cNvSpPr>
            <p:nvPr/>
          </p:nvSpPr>
          <p:spPr bwMode="auto">
            <a:xfrm>
              <a:off x="1444" y="2323"/>
              <a:ext cx="1116"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 name="Rectangle 58">
              <a:extLst>
                <a:ext uri="{FF2B5EF4-FFF2-40B4-BE49-F238E27FC236}">
                  <a16:creationId xmlns:a16="http://schemas.microsoft.com/office/drawing/2014/main" id="{7AB2D552-3262-3AC6-1E9F-BA8996453038}"/>
                </a:ext>
              </a:extLst>
            </p:cNvPr>
            <p:cNvSpPr>
              <a:spLocks noChangeArrowheads="1"/>
            </p:cNvSpPr>
            <p:nvPr/>
          </p:nvSpPr>
          <p:spPr bwMode="auto">
            <a:xfrm>
              <a:off x="2882" y="2323"/>
              <a:ext cx="107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REPARACIÓN DEL CALEFÓN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0" name="Rectangle 59">
              <a:extLst>
                <a:ext uri="{FF2B5EF4-FFF2-40B4-BE49-F238E27FC236}">
                  <a16:creationId xmlns:a16="http://schemas.microsoft.com/office/drawing/2014/main" id="{FA9A407C-C166-9933-0797-DC7ECA54F1F2}"/>
                </a:ext>
              </a:extLst>
            </p:cNvPr>
            <p:cNvSpPr>
              <a:spLocks noChangeArrowheads="1"/>
            </p:cNvSpPr>
            <p:nvPr/>
          </p:nvSpPr>
          <p:spPr bwMode="auto">
            <a:xfrm>
              <a:off x="5878" y="2323"/>
              <a:ext cx="360"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 name="Rectangle 60">
              <a:extLst>
                <a:ext uri="{FF2B5EF4-FFF2-40B4-BE49-F238E27FC236}">
                  <a16:creationId xmlns:a16="http://schemas.microsoft.com/office/drawing/2014/main" id="{9CC51349-5399-FD44-8841-17CDB6E7FB70}"/>
                </a:ext>
              </a:extLst>
            </p:cNvPr>
            <p:cNvSpPr>
              <a:spLocks noChangeArrowheads="1"/>
            </p:cNvSpPr>
            <p:nvPr/>
          </p:nvSpPr>
          <p:spPr bwMode="auto">
            <a:xfrm>
              <a:off x="807" y="2449"/>
              <a:ext cx="31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 name="Rectangle 61">
              <a:extLst>
                <a:ext uri="{FF2B5EF4-FFF2-40B4-BE49-F238E27FC236}">
                  <a16:creationId xmlns:a16="http://schemas.microsoft.com/office/drawing/2014/main" id="{59CF3D5B-ECB2-8DD1-A28E-3936C9708797}"/>
                </a:ext>
              </a:extLst>
            </p:cNvPr>
            <p:cNvSpPr>
              <a:spLocks noChangeArrowheads="1"/>
            </p:cNvSpPr>
            <p:nvPr/>
          </p:nvSpPr>
          <p:spPr bwMode="auto">
            <a:xfrm>
              <a:off x="1444" y="2449"/>
              <a:ext cx="114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EQUPOS DE COMUNICACIÓN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 name="Rectangle 62">
              <a:extLst>
                <a:ext uri="{FF2B5EF4-FFF2-40B4-BE49-F238E27FC236}">
                  <a16:creationId xmlns:a16="http://schemas.microsoft.com/office/drawing/2014/main" id="{16D201BE-6899-AD6F-3936-E200C896B71F}"/>
                </a:ext>
              </a:extLst>
            </p:cNvPr>
            <p:cNvSpPr>
              <a:spLocks noChangeArrowheads="1"/>
            </p:cNvSpPr>
            <p:nvPr/>
          </p:nvSpPr>
          <p:spPr bwMode="auto">
            <a:xfrm>
              <a:off x="2882" y="2449"/>
              <a:ext cx="13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 WALKIE RADIO COMUNICACIÓN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4" name="Rectangle 63">
              <a:extLst>
                <a:ext uri="{FF2B5EF4-FFF2-40B4-BE49-F238E27FC236}">
                  <a16:creationId xmlns:a16="http://schemas.microsoft.com/office/drawing/2014/main" id="{37290A4F-D122-B8A1-B6B1-3AA7C98FF5FB}"/>
                </a:ext>
              </a:extLst>
            </p:cNvPr>
            <p:cNvSpPr>
              <a:spLocks noChangeArrowheads="1"/>
            </p:cNvSpPr>
            <p:nvPr/>
          </p:nvSpPr>
          <p:spPr bwMode="auto">
            <a:xfrm>
              <a:off x="5922" y="2449"/>
              <a:ext cx="31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$54.28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5" name="Rectangle 64">
              <a:extLst>
                <a:ext uri="{FF2B5EF4-FFF2-40B4-BE49-F238E27FC236}">
                  <a16:creationId xmlns:a16="http://schemas.microsoft.com/office/drawing/2014/main" id="{DCA26323-8E3B-173C-8B57-961A3314F68A}"/>
                </a:ext>
              </a:extLst>
            </p:cNvPr>
            <p:cNvSpPr>
              <a:spLocks noChangeArrowheads="1"/>
            </p:cNvSpPr>
            <p:nvPr/>
          </p:nvSpPr>
          <p:spPr bwMode="auto">
            <a:xfrm>
              <a:off x="630" y="2639"/>
              <a:ext cx="10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6" name="Rectangle 65">
              <a:extLst>
                <a:ext uri="{FF2B5EF4-FFF2-40B4-BE49-F238E27FC236}">
                  <a16:creationId xmlns:a16="http://schemas.microsoft.com/office/drawing/2014/main" id="{E385FB3F-D930-E3D4-691E-34A2E5593F48}"/>
                </a:ext>
              </a:extLst>
            </p:cNvPr>
            <p:cNvSpPr>
              <a:spLocks noChangeArrowheads="1"/>
            </p:cNvSpPr>
            <p:nvPr/>
          </p:nvSpPr>
          <p:spPr bwMode="auto">
            <a:xfrm>
              <a:off x="807" y="2639"/>
              <a:ext cx="309"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JUNIO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7" name="Rectangle 66">
              <a:extLst>
                <a:ext uri="{FF2B5EF4-FFF2-40B4-BE49-F238E27FC236}">
                  <a16:creationId xmlns:a16="http://schemas.microsoft.com/office/drawing/2014/main" id="{324BC1EC-1BBE-F3A7-D5FE-F747CB129C9B}"/>
                </a:ext>
              </a:extLst>
            </p:cNvPr>
            <p:cNvSpPr>
              <a:spLocks noChangeArrowheads="1"/>
            </p:cNvSpPr>
            <p:nvPr/>
          </p:nvSpPr>
          <p:spPr bwMode="auto">
            <a:xfrm>
              <a:off x="1444" y="2639"/>
              <a:ext cx="1097"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8" name="Rectangle 67">
              <a:extLst>
                <a:ext uri="{FF2B5EF4-FFF2-40B4-BE49-F238E27FC236}">
                  <a16:creationId xmlns:a16="http://schemas.microsoft.com/office/drawing/2014/main" id="{435251DF-286E-B364-B7F7-DD8FC952210F}"/>
                </a:ext>
              </a:extLst>
            </p:cNvPr>
            <p:cNvSpPr>
              <a:spLocks noChangeArrowheads="1"/>
            </p:cNvSpPr>
            <p:nvPr/>
          </p:nvSpPr>
          <p:spPr bwMode="auto">
            <a:xfrm>
              <a:off x="2882" y="2575"/>
              <a:ext cx="187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REPARACIÓN DE BAÑO TURCO Y COMPRA DE 3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9" name="Rectangle 68">
              <a:extLst>
                <a:ext uri="{FF2B5EF4-FFF2-40B4-BE49-F238E27FC236}">
                  <a16:creationId xmlns:a16="http://schemas.microsoft.com/office/drawing/2014/main" id="{381262B1-51D8-2659-9E07-C9F5DBEF341D}"/>
                </a:ext>
              </a:extLst>
            </p:cNvPr>
            <p:cNvSpPr>
              <a:spLocks noChangeArrowheads="1"/>
            </p:cNvSpPr>
            <p:nvPr/>
          </p:nvSpPr>
          <p:spPr bwMode="auto">
            <a:xfrm>
              <a:off x="2882" y="2702"/>
              <a:ext cx="580"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RESISTENCIAS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0" name="Rectangle 69">
              <a:extLst>
                <a:ext uri="{FF2B5EF4-FFF2-40B4-BE49-F238E27FC236}">
                  <a16:creationId xmlns:a16="http://schemas.microsoft.com/office/drawing/2014/main" id="{147FFB2B-68A3-02D2-9837-BF9ABA76D365}"/>
                </a:ext>
              </a:extLst>
            </p:cNvPr>
            <p:cNvSpPr>
              <a:spLocks noChangeArrowheads="1"/>
            </p:cNvSpPr>
            <p:nvPr/>
          </p:nvSpPr>
          <p:spPr bwMode="auto">
            <a:xfrm>
              <a:off x="5878" y="2639"/>
              <a:ext cx="360"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1" name="Rectangle 70">
              <a:extLst>
                <a:ext uri="{FF2B5EF4-FFF2-40B4-BE49-F238E27FC236}">
                  <a16:creationId xmlns:a16="http://schemas.microsoft.com/office/drawing/2014/main" id="{CACCF501-2DB8-FA5B-6720-D73A9BBA22E7}"/>
                </a:ext>
              </a:extLst>
            </p:cNvPr>
            <p:cNvSpPr>
              <a:spLocks noChangeArrowheads="1"/>
            </p:cNvSpPr>
            <p:nvPr/>
          </p:nvSpPr>
          <p:spPr bwMode="auto">
            <a:xfrm>
              <a:off x="605" y="2828"/>
              <a:ext cx="14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2" name="Rectangle 71">
              <a:extLst>
                <a:ext uri="{FF2B5EF4-FFF2-40B4-BE49-F238E27FC236}">
                  <a16:creationId xmlns:a16="http://schemas.microsoft.com/office/drawing/2014/main" id="{89C8CC0E-D2C5-89EE-8182-88C9E6FB20CF}"/>
                </a:ext>
              </a:extLst>
            </p:cNvPr>
            <p:cNvSpPr>
              <a:spLocks noChangeArrowheads="1"/>
            </p:cNvSpPr>
            <p:nvPr/>
          </p:nvSpPr>
          <p:spPr bwMode="auto">
            <a:xfrm>
              <a:off x="807" y="2828"/>
              <a:ext cx="378"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3" name="Rectangle 72">
              <a:extLst>
                <a:ext uri="{FF2B5EF4-FFF2-40B4-BE49-F238E27FC236}">
                  <a16:creationId xmlns:a16="http://schemas.microsoft.com/office/drawing/2014/main" id="{C8FE3E68-9802-EA5B-D1FE-69507696BD92}"/>
                </a:ext>
              </a:extLst>
            </p:cNvPr>
            <p:cNvSpPr>
              <a:spLocks noChangeArrowheads="1"/>
            </p:cNvSpPr>
            <p:nvPr/>
          </p:nvSpPr>
          <p:spPr bwMode="auto">
            <a:xfrm>
              <a:off x="1444" y="2828"/>
              <a:ext cx="1097"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4" name="Rectangle 73">
              <a:extLst>
                <a:ext uri="{FF2B5EF4-FFF2-40B4-BE49-F238E27FC236}">
                  <a16:creationId xmlns:a16="http://schemas.microsoft.com/office/drawing/2014/main" id="{966F150E-6D8F-AE13-3FF0-7AFC43F2A496}"/>
                </a:ext>
              </a:extLst>
            </p:cNvPr>
            <p:cNvSpPr>
              <a:spLocks noChangeArrowheads="1"/>
            </p:cNvSpPr>
            <p:nvPr/>
          </p:nvSpPr>
          <p:spPr bwMode="auto">
            <a:xfrm>
              <a:off x="2882" y="2828"/>
              <a:ext cx="184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COMPRA DE UN TRANSFORMADOR ELÉCTRICO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5" name="Rectangle 74">
              <a:extLst>
                <a:ext uri="{FF2B5EF4-FFF2-40B4-BE49-F238E27FC236}">
                  <a16:creationId xmlns:a16="http://schemas.microsoft.com/office/drawing/2014/main" id="{E38DE147-CAB6-A35E-535A-8CE1A4525AC6}"/>
                </a:ext>
              </a:extLst>
            </p:cNvPr>
            <p:cNvSpPr>
              <a:spLocks noChangeArrowheads="1"/>
            </p:cNvSpPr>
            <p:nvPr/>
          </p:nvSpPr>
          <p:spPr bwMode="auto">
            <a:xfrm>
              <a:off x="5808" y="2828"/>
              <a:ext cx="43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$5,849.43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6" name="Rectangle 75">
              <a:extLst>
                <a:ext uri="{FF2B5EF4-FFF2-40B4-BE49-F238E27FC236}">
                  <a16:creationId xmlns:a16="http://schemas.microsoft.com/office/drawing/2014/main" id="{FA788C57-1550-7970-FABC-7F4CC51B527F}"/>
                </a:ext>
              </a:extLst>
            </p:cNvPr>
            <p:cNvSpPr>
              <a:spLocks noChangeArrowheads="1"/>
            </p:cNvSpPr>
            <p:nvPr/>
          </p:nvSpPr>
          <p:spPr bwMode="auto">
            <a:xfrm>
              <a:off x="605" y="3018"/>
              <a:ext cx="14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7" name="Rectangle 76">
              <a:extLst>
                <a:ext uri="{FF2B5EF4-FFF2-40B4-BE49-F238E27FC236}">
                  <a16:creationId xmlns:a16="http://schemas.microsoft.com/office/drawing/2014/main" id="{C916C4E8-1328-B747-B3C9-59A02B1F4C63}"/>
                </a:ext>
              </a:extLst>
            </p:cNvPr>
            <p:cNvSpPr>
              <a:spLocks noChangeArrowheads="1"/>
            </p:cNvSpPr>
            <p:nvPr/>
          </p:nvSpPr>
          <p:spPr bwMode="auto">
            <a:xfrm>
              <a:off x="807" y="3018"/>
              <a:ext cx="378"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8" name="Rectangle 77">
              <a:extLst>
                <a:ext uri="{FF2B5EF4-FFF2-40B4-BE49-F238E27FC236}">
                  <a16:creationId xmlns:a16="http://schemas.microsoft.com/office/drawing/2014/main" id="{CAE5E95C-838D-E757-6A3D-6219499770F8}"/>
                </a:ext>
              </a:extLst>
            </p:cNvPr>
            <p:cNvSpPr>
              <a:spLocks noChangeArrowheads="1"/>
            </p:cNvSpPr>
            <p:nvPr/>
          </p:nvSpPr>
          <p:spPr bwMode="auto">
            <a:xfrm>
              <a:off x="1444" y="3018"/>
              <a:ext cx="1097"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9" name="Rectangle 78">
              <a:extLst>
                <a:ext uri="{FF2B5EF4-FFF2-40B4-BE49-F238E27FC236}">
                  <a16:creationId xmlns:a16="http://schemas.microsoft.com/office/drawing/2014/main" id="{433332F5-7642-A8C3-7D4A-7597936EBE4C}"/>
                </a:ext>
              </a:extLst>
            </p:cNvPr>
            <p:cNvSpPr>
              <a:spLocks noChangeArrowheads="1"/>
            </p:cNvSpPr>
            <p:nvPr/>
          </p:nvSpPr>
          <p:spPr bwMode="auto">
            <a:xfrm>
              <a:off x="2882" y="3018"/>
              <a:ext cx="231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COMPRA MATERIALES PARA TRANSFORMADOR ELÉCTRICO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0" name="Rectangle 79">
              <a:extLst>
                <a:ext uri="{FF2B5EF4-FFF2-40B4-BE49-F238E27FC236}">
                  <a16:creationId xmlns:a16="http://schemas.microsoft.com/office/drawing/2014/main" id="{8449DE09-8DB5-1507-4B42-3A01E3D4A5DF}"/>
                </a:ext>
              </a:extLst>
            </p:cNvPr>
            <p:cNvSpPr>
              <a:spLocks noChangeArrowheads="1"/>
            </p:cNvSpPr>
            <p:nvPr/>
          </p:nvSpPr>
          <p:spPr bwMode="auto">
            <a:xfrm>
              <a:off x="5878" y="3018"/>
              <a:ext cx="360"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$127.52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1" name="Rectangle 80">
              <a:extLst>
                <a:ext uri="{FF2B5EF4-FFF2-40B4-BE49-F238E27FC236}">
                  <a16:creationId xmlns:a16="http://schemas.microsoft.com/office/drawing/2014/main" id="{C0D88038-1762-F0DE-6B52-17B7EA4963E3}"/>
                </a:ext>
              </a:extLst>
            </p:cNvPr>
            <p:cNvSpPr>
              <a:spLocks noChangeArrowheads="1"/>
            </p:cNvSpPr>
            <p:nvPr/>
          </p:nvSpPr>
          <p:spPr bwMode="auto">
            <a:xfrm>
              <a:off x="605" y="3270"/>
              <a:ext cx="14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2" name="Rectangle 81">
              <a:extLst>
                <a:ext uri="{FF2B5EF4-FFF2-40B4-BE49-F238E27FC236}">
                  <a16:creationId xmlns:a16="http://schemas.microsoft.com/office/drawing/2014/main" id="{AF42AAA0-AE0A-678A-053D-2C73A9FC12E9}"/>
                </a:ext>
              </a:extLst>
            </p:cNvPr>
            <p:cNvSpPr>
              <a:spLocks noChangeArrowheads="1"/>
            </p:cNvSpPr>
            <p:nvPr/>
          </p:nvSpPr>
          <p:spPr bwMode="auto">
            <a:xfrm>
              <a:off x="807" y="3270"/>
              <a:ext cx="378"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3" name="Rectangle 82">
              <a:extLst>
                <a:ext uri="{FF2B5EF4-FFF2-40B4-BE49-F238E27FC236}">
                  <a16:creationId xmlns:a16="http://schemas.microsoft.com/office/drawing/2014/main" id="{2A569B82-0032-BEED-4FC8-8798666436AB}"/>
                </a:ext>
              </a:extLst>
            </p:cNvPr>
            <p:cNvSpPr>
              <a:spLocks noChangeArrowheads="1"/>
            </p:cNvSpPr>
            <p:nvPr/>
          </p:nvSpPr>
          <p:spPr bwMode="auto">
            <a:xfrm>
              <a:off x="1444" y="3270"/>
              <a:ext cx="1097"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4" name="Rectangle 83">
              <a:extLst>
                <a:ext uri="{FF2B5EF4-FFF2-40B4-BE49-F238E27FC236}">
                  <a16:creationId xmlns:a16="http://schemas.microsoft.com/office/drawing/2014/main" id="{C5A23501-DA6B-C515-2E3F-64FDB6F46509}"/>
                </a:ext>
              </a:extLst>
            </p:cNvPr>
            <p:cNvSpPr>
              <a:spLocks noChangeArrowheads="1"/>
            </p:cNvSpPr>
            <p:nvPr/>
          </p:nvSpPr>
          <p:spPr bwMode="auto">
            <a:xfrm>
              <a:off x="2882" y="3207"/>
              <a:ext cx="231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DUCHA Y BAÑOS Y PUERTAS DE MADERA PARA ÁREAS DEL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5" name="Rectangle 84">
              <a:extLst>
                <a:ext uri="{FF2B5EF4-FFF2-40B4-BE49-F238E27FC236}">
                  <a16:creationId xmlns:a16="http://schemas.microsoft.com/office/drawing/2014/main" id="{A837D06D-241D-B41A-4F89-8F612BCDD0D0}"/>
                </a:ext>
              </a:extLst>
            </p:cNvPr>
            <p:cNvSpPr>
              <a:spLocks noChangeArrowheads="1"/>
            </p:cNvSpPr>
            <p:nvPr/>
          </p:nvSpPr>
          <p:spPr bwMode="auto">
            <a:xfrm>
              <a:off x="2882" y="3333"/>
              <a:ext cx="473"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COMPLEJO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6" name="Rectangle 85">
              <a:extLst>
                <a:ext uri="{FF2B5EF4-FFF2-40B4-BE49-F238E27FC236}">
                  <a16:creationId xmlns:a16="http://schemas.microsoft.com/office/drawing/2014/main" id="{7AD0FFE3-189B-9259-24F3-A2F192F08DB0}"/>
                </a:ext>
              </a:extLst>
            </p:cNvPr>
            <p:cNvSpPr>
              <a:spLocks noChangeArrowheads="1"/>
            </p:cNvSpPr>
            <p:nvPr/>
          </p:nvSpPr>
          <p:spPr bwMode="auto">
            <a:xfrm>
              <a:off x="5808" y="3270"/>
              <a:ext cx="43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$1,012.05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7" name="Rectangle 86">
              <a:extLst>
                <a:ext uri="{FF2B5EF4-FFF2-40B4-BE49-F238E27FC236}">
                  <a16:creationId xmlns:a16="http://schemas.microsoft.com/office/drawing/2014/main" id="{BA9966DB-5B8B-8410-29E0-E6FE76E9331D}"/>
                </a:ext>
              </a:extLst>
            </p:cNvPr>
            <p:cNvSpPr>
              <a:spLocks noChangeArrowheads="1"/>
            </p:cNvSpPr>
            <p:nvPr/>
          </p:nvSpPr>
          <p:spPr bwMode="auto">
            <a:xfrm>
              <a:off x="5764" y="3460"/>
              <a:ext cx="46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3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$8,602.38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8" name="Rectangle 87">
              <a:extLst>
                <a:ext uri="{FF2B5EF4-FFF2-40B4-BE49-F238E27FC236}">
                  <a16:creationId xmlns:a16="http://schemas.microsoft.com/office/drawing/2014/main" id="{1A190194-9324-B145-CFB7-79BA6B891C2F}"/>
                </a:ext>
              </a:extLst>
            </p:cNvPr>
            <p:cNvSpPr>
              <a:spLocks noChangeArrowheads="1"/>
            </p:cNvSpPr>
            <p:nvPr/>
          </p:nvSpPr>
          <p:spPr bwMode="auto">
            <a:xfrm>
              <a:off x="3777" y="1003"/>
              <a:ext cx="561"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7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GUAYAS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9" name="Rectangle 88">
              <a:extLst>
                <a:ext uri="{FF2B5EF4-FFF2-40B4-BE49-F238E27FC236}">
                  <a16:creationId xmlns:a16="http://schemas.microsoft.com/office/drawing/2014/main" id="{1443867B-624A-EAF6-0BB1-E76CF70E9C17}"/>
                </a:ext>
              </a:extLst>
            </p:cNvPr>
            <p:cNvSpPr>
              <a:spLocks noChangeArrowheads="1"/>
            </p:cNvSpPr>
            <p:nvPr/>
          </p:nvSpPr>
          <p:spPr bwMode="auto">
            <a:xfrm>
              <a:off x="4894" y="3453"/>
              <a:ext cx="328"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3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0" name="Rectangle 89">
              <a:extLst>
                <a:ext uri="{FF2B5EF4-FFF2-40B4-BE49-F238E27FC236}">
                  <a16:creationId xmlns:a16="http://schemas.microsoft.com/office/drawing/2014/main" id="{9C7D1700-6A18-38C4-64C8-76361ACCE8DC}"/>
                </a:ext>
              </a:extLst>
            </p:cNvPr>
            <p:cNvSpPr>
              <a:spLocks noChangeArrowheads="1"/>
            </p:cNvSpPr>
            <p:nvPr/>
          </p:nvSpPr>
          <p:spPr bwMode="auto">
            <a:xfrm>
              <a:off x="788" y="864"/>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Rectangle 90">
              <a:extLst>
                <a:ext uri="{FF2B5EF4-FFF2-40B4-BE49-F238E27FC236}">
                  <a16:creationId xmlns:a16="http://schemas.microsoft.com/office/drawing/2014/main" id="{9F5152C4-C686-F7E4-915C-71403E69AB17}"/>
                </a:ext>
              </a:extLst>
            </p:cNvPr>
            <p:cNvSpPr>
              <a:spLocks noChangeArrowheads="1"/>
            </p:cNvSpPr>
            <p:nvPr/>
          </p:nvSpPr>
          <p:spPr bwMode="auto">
            <a:xfrm>
              <a:off x="1425" y="864"/>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E7744CA0-65B6-653B-8AA0-DC54D4B6F233}"/>
                </a:ext>
              </a:extLst>
            </p:cNvPr>
            <p:cNvSpPr>
              <a:spLocks noChangeArrowheads="1"/>
            </p:cNvSpPr>
            <p:nvPr/>
          </p:nvSpPr>
          <p:spPr bwMode="auto">
            <a:xfrm>
              <a:off x="2863" y="864"/>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867D2668-5F1B-0F03-A894-559E16E02129}"/>
                </a:ext>
              </a:extLst>
            </p:cNvPr>
            <p:cNvSpPr>
              <a:spLocks noChangeArrowheads="1"/>
            </p:cNvSpPr>
            <p:nvPr/>
          </p:nvSpPr>
          <p:spPr bwMode="auto">
            <a:xfrm>
              <a:off x="5184" y="864"/>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Rectangle 93">
              <a:extLst>
                <a:ext uri="{FF2B5EF4-FFF2-40B4-BE49-F238E27FC236}">
                  <a16:creationId xmlns:a16="http://schemas.microsoft.com/office/drawing/2014/main" id="{9AFB965E-AE22-9B6F-58DF-05F7F38C2324}"/>
                </a:ext>
              </a:extLst>
            </p:cNvPr>
            <p:cNvSpPr>
              <a:spLocks noChangeArrowheads="1"/>
            </p:cNvSpPr>
            <p:nvPr/>
          </p:nvSpPr>
          <p:spPr bwMode="auto">
            <a:xfrm>
              <a:off x="6212" y="864"/>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Rectangle 94">
              <a:extLst>
                <a:ext uri="{FF2B5EF4-FFF2-40B4-BE49-F238E27FC236}">
                  <a16:creationId xmlns:a16="http://schemas.microsoft.com/office/drawing/2014/main" id="{62403385-BA10-EE16-7886-427B2A23AE00}"/>
                </a:ext>
              </a:extLst>
            </p:cNvPr>
            <p:cNvSpPr>
              <a:spLocks noChangeArrowheads="1"/>
            </p:cNvSpPr>
            <p:nvPr/>
          </p:nvSpPr>
          <p:spPr bwMode="auto">
            <a:xfrm>
              <a:off x="504" y="990"/>
              <a:ext cx="7007" cy="13"/>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Line 95">
              <a:extLst>
                <a:ext uri="{FF2B5EF4-FFF2-40B4-BE49-F238E27FC236}">
                  <a16:creationId xmlns:a16="http://schemas.microsoft.com/office/drawing/2014/main" id="{D6F48408-C18B-6097-6398-138E06BD217B}"/>
                </a:ext>
              </a:extLst>
            </p:cNvPr>
            <p:cNvSpPr>
              <a:spLocks noChangeShapeType="1"/>
            </p:cNvSpPr>
            <p:nvPr/>
          </p:nvSpPr>
          <p:spPr bwMode="auto">
            <a:xfrm>
              <a:off x="7505" y="3453"/>
              <a:ext cx="0" cy="127"/>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Rectangle 96">
              <a:extLst>
                <a:ext uri="{FF2B5EF4-FFF2-40B4-BE49-F238E27FC236}">
                  <a16:creationId xmlns:a16="http://schemas.microsoft.com/office/drawing/2014/main" id="{74F41EA4-D7E8-EEB3-4231-CE557CBB0D90}"/>
                </a:ext>
              </a:extLst>
            </p:cNvPr>
            <p:cNvSpPr>
              <a:spLocks noChangeArrowheads="1"/>
            </p:cNvSpPr>
            <p:nvPr/>
          </p:nvSpPr>
          <p:spPr bwMode="auto">
            <a:xfrm>
              <a:off x="7505" y="3453"/>
              <a:ext cx="6" cy="127"/>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Rectangle 97">
              <a:extLst>
                <a:ext uri="{FF2B5EF4-FFF2-40B4-BE49-F238E27FC236}">
                  <a16:creationId xmlns:a16="http://schemas.microsoft.com/office/drawing/2014/main" id="{9EA0F4A5-8CA2-3F4A-6D98-DC6FAD965C09}"/>
                </a:ext>
              </a:extLst>
            </p:cNvPr>
            <p:cNvSpPr>
              <a:spLocks noChangeArrowheads="1"/>
            </p:cNvSpPr>
            <p:nvPr/>
          </p:nvSpPr>
          <p:spPr bwMode="auto">
            <a:xfrm>
              <a:off x="782" y="1173"/>
              <a:ext cx="12" cy="228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11733076-0BC3-4650-E803-69BB0ED44BDD}"/>
                </a:ext>
              </a:extLst>
            </p:cNvPr>
            <p:cNvSpPr>
              <a:spLocks noChangeArrowheads="1"/>
            </p:cNvSpPr>
            <p:nvPr/>
          </p:nvSpPr>
          <p:spPr bwMode="auto">
            <a:xfrm>
              <a:off x="1419" y="3580"/>
              <a:ext cx="12" cy="1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719953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A17A86C6-9CB3-A859-3783-555C734A9D94}"/>
              </a:ext>
            </a:extLst>
          </p:cNvPr>
          <p:cNvGrpSpPr>
            <a:grpSpLocks noChangeAspect="1"/>
          </p:cNvGrpSpPr>
          <p:nvPr/>
        </p:nvGrpSpPr>
        <p:grpSpPr bwMode="auto">
          <a:xfrm>
            <a:off x="962025" y="173038"/>
            <a:ext cx="11488738" cy="2582863"/>
            <a:chOff x="606" y="109"/>
            <a:chExt cx="7237" cy="1627"/>
          </a:xfrm>
        </p:grpSpPr>
        <p:sp>
          <p:nvSpPr>
            <p:cNvPr id="4" name="AutoShape 3">
              <a:extLst>
                <a:ext uri="{FF2B5EF4-FFF2-40B4-BE49-F238E27FC236}">
                  <a16:creationId xmlns:a16="http://schemas.microsoft.com/office/drawing/2014/main" id="{FEDEBF00-23CF-811D-C4B8-29F1D5B2A54F}"/>
                </a:ext>
              </a:extLst>
            </p:cNvPr>
            <p:cNvSpPr>
              <a:spLocks noChangeAspect="1" noChangeArrowheads="1" noTextEdit="1"/>
            </p:cNvSpPr>
            <p:nvPr/>
          </p:nvSpPr>
          <p:spPr bwMode="auto">
            <a:xfrm>
              <a:off x="606" y="109"/>
              <a:ext cx="6672" cy="1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5">
              <a:extLst>
                <a:ext uri="{FF2B5EF4-FFF2-40B4-BE49-F238E27FC236}">
                  <a16:creationId xmlns:a16="http://schemas.microsoft.com/office/drawing/2014/main" id="{A648078B-40CB-4592-FAB4-19AC3CCFE680}"/>
                </a:ext>
              </a:extLst>
            </p:cNvPr>
            <p:cNvSpPr>
              <a:spLocks noChangeArrowheads="1"/>
            </p:cNvSpPr>
            <p:nvPr/>
          </p:nvSpPr>
          <p:spPr bwMode="auto">
            <a:xfrm>
              <a:off x="606" y="109"/>
              <a:ext cx="6672" cy="127"/>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2B83E4F6-9090-0F5C-E687-0200DE01D586}"/>
                </a:ext>
              </a:extLst>
            </p:cNvPr>
            <p:cNvSpPr>
              <a:spLocks noChangeArrowheads="1"/>
            </p:cNvSpPr>
            <p:nvPr/>
          </p:nvSpPr>
          <p:spPr bwMode="auto">
            <a:xfrm>
              <a:off x="7272" y="109"/>
              <a:ext cx="571" cy="1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C78AFB5C-87D7-EDBC-5D5B-0CD740564DDA}"/>
                </a:ext>
              </a:extLst>
            </p:cNvPr>
            <p:cNvSpPr>
              <a:spLocks noChangeArrowheads="1"/>
            </p:cNvSpPr>
            <p:nvPr/>
          </p:nvSpPr>
          <p:spPr bwMode="auto">
            <a:xfrm>
              <a:off x="606" y="230"/>
              <a:ext cx="6672" cy="29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209B6980-DAEB-8738-336E-7ABFEFED264B}"/>
                </a:ext>
              </a:extLst>
            </p:cNvPr>
            <p:cNvSpPr>
              <a:spLocks noChangeArrowheads="1"/>
            </p:cNvSpPr>
            <p:nvPr/>
          </p:nvSpPr>
          <p:spPr bwMode="auto">
            <a:xfrm>
              <a:off x="7272" y="230"/>
              <a:ext cx="571" cy="2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2E29F9C-E2F4-17FD-6E5D-64BAB250ACA8}"/>
                </a:ext>
              </a:extLst>
            </p:cNvPr>
            <p:cNvSpPr>
              <a:spLocks noChangeArrowheads="1"/>
            </p:cNvSpPr>
            <p:nvPr/>
          </p:nvSpPr>
          <p:spPr bwMode="auto">
            <a:xfrm>
              <a:off x="606" y="519"/>
              <a:ext cx="7237" cy="97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92BDF05-6CDA-2DC1-C1EA-C7CDCD9859E9}"/>
                </a:ext>
              </a:extLst>
            </p:cNvPr>
            <p:cNvSpPr>
              <a:spLocks noChangeArrowheads="1"/>
            </p:cNvSpPr>
            <p:nvPr/>
          </p:nvSpPr>
          <p:spPr bwMode="auto">
            <a:xfrm>
              <a:off x="5062" y="1482"/>
              <a:ext cx="985" cy="133"/>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78E2C6B-8D51-F330-6AD7-8A53EF992127}"/>
                </a:ext>
              </a:extLst>
            </p:cNvPr>
            <p:cNvSpPr>
              <a:spLocks noChangeArrowheads="1"/>
            </p:cNvSpPr>
            <p:nvPr/>
          </p:nvSpPr>
          <p:spPr bwMode="auto">
            <a:xfrm>
              <a:off x="7272" y="1482"/>
              <a:ext cx="571"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AFD3989-A11F-5FD3-74D1-DA328CB230D7}"/>
                </a:ext>
              </a:extLst>
            </p:cNvPr>
            <p:cNvSpPr>
              <a:spLocks noChangeArrowheads="1"/>
            </p:cNvSpPr>
            <p:nvPr/>
          </p:nvSpPr>
          <p:spPr bwMode="auto">
            <a:xfrm>
              <a:off x="606" y="1609"/>
              <a:ext cx="6672" cy="127"/>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B345B1E-E46B-3122-6675-92A6AA5916E8}"/>
                </a:ext>
              </a:extLst>
            </p:cNvPr>
            <p:cNvSpPr>
              <a:spLocks noChangeArrowheads="1"/>
            </p:cNvSpPr>
            <p:nvPr/>
          </p:nvSpPr>
          <p:spPr bwMode="auto">
            <a:xfrm>
              <a:off x="7272" y="1609"/>
              <a:ext cx="571" cy="1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E0CC32F1-5E6F-D251-D95D-C77E6CFB1DB6}"/>
                </a:ext>
              </a:extLst>
            </p:cNvPr>
            <p:cNvSpPr>
              <a:spLocks noChangeArrowheads="1"/>
            </p:cNvSpPr>
            <p:nvPr/>
          </p:nvSpPr>
          <p:spPr bwMode="auto">
            <a:xfrm>
              <a:off x="624" y="410"/>
              <a:ext cx="15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 name="Rectangle 15">
              <a:extLst>
                <a:ext uri="{FF2B5EF4-FFF2-40B4-BE49-F238E27FC236}">
                  <a16:creationId xmlns:a16="http://schemas.microsoft.com/office/drawing/2014/main" id="{E843E8D5-7E34-E860-AF3D-779908CF1838}"/>
                </a:ext>
              </a:extLst>
            </p:cNvPr>
            <p:cNvSpPr>
              <a:spLocks noChangeArrowheads="1"/>
            </p:cNvSpPr>
            <p:nvPr/>
          </p:nvSpPr>
          <p:spPr bwMode="auto">
            <a:xfrm>
              <a:off x="894" y="410"/>
              <a:ext cx="28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 name="Rectangle 16">
              <a:extLst>
                <a:ext uri="{FF2B5EF4-FFF2-40B4-BE49-F238E27FC236}">
                  <a16:creationId xmlns:a16="http://schemas.microsoft.com/office/drawing/2014/main" id="{F059B666-CC08-B7AE-C145-CCA879F97253}"/>
                </a:ext>
              </a:extLst>
            </p:cNvPr>
            <p:cNvSpPr>
              <a:spLocks noChangeArrowheads="1"/>
            </p:cNvSpPr>
            <p:nvPr/>
          </p:nvSpPr>
          <p:spPr bwMode="auto">
            <a:xfrm>
              <a:off x="1957" y="410"/>
              <a:ext cx="42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8" name="Rectangle 17">
              <a:extLst>
                <a:ext uri="{FF2B5EF4-FFF2-40B4-BE49-F238E27FC236}">
                  <a16:creationId xmlns:a16="http://schemas.microsoft.com/office/drawing/2014/main" id="{2D4CD472-1801-E5A7-0438-5FE76F1537EC}"/>
                </a:ext>
              </a:extLst>
            </p:cNvPr>
            <p:cNvSpPr>
              <a:spLocks noChangeArrowheads="1"/>
            </p:cNvSpPr>
            <p:nvPr/>
          </p:nvSpPr>
          <p:spPr bwMode="auto">
            <a:xfrm>
              <a:off x="2870" y="410"/>
              <a:ext cx="48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 name="Rectangle 18">
              <a:extLst>
                <a:ext uri="{FF2B5EF4-FFF2-40B4-BE49-F238E27FC236}">
                  <a16:creationId xmlns:a16="http://schemas.microsoft.com/office/drawing/2014/main" id="{B9D56261-6374-9CA5-B8AB-CF1840833548}"/>
                </a:ext>
              </a:extLst>
            </p:cNvPr>
            <p:cNvSpPr>
              <a:spLocks noChangeArrowheads="1"/>
            </p:cNvSpPr>
            <p:nvPr/>
          </p:nvSpPr>
          <p:spPr bwMode="auto">
            <a:xfrm>
              <a:off x="5188" y="410"/>
              <a:ext cx="853"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 name="Rectangle 19">
              <a:extLst>
                <a:ext uri="{FF2B5EF4-FFF2-40B4-BE49-F238E27FC236}">
                  <a16:creationId xmlns:a16="http://schemas.microsoft.com/office/drawing/2014/main" id="{0F20CE28-A37F-FFB5-D1B9-C7BF37232DA0}"/>
                </a:ext>
              </a:extLst>
            </p:cNvPr>
            <p:cNvSpPr>
              <a:spLocks noChangeArrowheads="1"/>
            </p:cNvSpPr>
            <p:nvPr/>
          </p:nvSpPr>
          <p:spPr bwMode="auto">
            <a:xfrm>
              <a:off x="6059" y="410"/>
              <a:ext cx="56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1" name="Rectangle 20">
              <a:extLst>
                <a:ext uri="{FF2B5EF4-FFF2-40B4-BE49-F238E27FC236}">
                  <a16:creationId xmlns:a16="http://schemas.microsoft.com/office/drawing/2014/main" id="{E96DAE69-A3F1-E012-1A3A-B81948818A97}"/>
                </a:ext>
              </a:extLst>
            </p:cNvPr>
            <p:cNvSpPr>
              <a:spLocks noChangeArrowheads="1"/>
            </p:cNvSpPr>
            <p:nvPr/>
          </p:nvSpPr>
          <p:spPr bwMode="auto">
            <a:xfrm>
              <a:off x="726" y="531"/>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Rectangle 21">
              <a:extLst>
                <a:ext uri="{FF2B5EF4-FFF2-40B4-BE49-F238E27FC236}">
                  <a16:creationId xmlns:a16="http://schemas.microsoft.com/office/drawing/2014/main" id="{AB70C390-D401-4D59-B849-6CA78EB7926F}"/>
                </a:ext>
              </a:extLst>
            </p:cNvPr>
            <p:cNvSpPr>
              <a:spLocks noChangeArrowheads="1"/>
            </p:cNvSpPr>
            <p:nvPr/>
          </p:nvSpPr>
          <p:spPr bwMode="auto">
            <a:xfrm>
              <a:off x="894" y="531"/>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3" name="Rectangle 22">
              <a:extLst>
                <a:ext uri="{FF2B5EF4-FFF2-40B4-BE49-F238E27FC236}">
                  <a16:creationId xmlns:a16="http://schemas.microsoft.com/office/drawing/2014/main" id="{A509C73B-F37E-66AC-4A2C-EE7703795266}"/>
                </a:ext>
              </a:extLst>
            </p:cNvPr>
            <p:cNvSpPr>
              <a:spLocks noChangeArrowheads="1"/>
            </p:cNvSpPr>
            <p:nvPr/>
          </p:nvSpPr>
          <p:spPr bwMode="auto">
            <a:xfrm>
              <a:off x="1501" y="531"/>
              <a:ext cx="113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 name="Rectangle 23">
              <a:extLst>
                <a:ext uri="{FF2B5EF4-FFF2-40B4-BE49-F238E27FC236}">
                  <a16:creationId xmlns:a16="http://schemas.microsoft.com/office/drawing/2014/main" id="{FCD0D603-9067-469C-5DF5-22C8CEEAFA33}"/>
                </a:ext>
              </a:extLst>
            </p:cNvPr>
            <p:cNvSpPr>
              <a:spLocks noChangeArrowheads="1"/>
            </p:cNvSpPr>
            <p:nvPr/>
          </p:nvSpPr>
          <p:spPr bwMode="auto">
            <a:xfrm>
              <a:off x="2870" y="531"/>
              <a:ext cx="154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REPARACIÓN DE QUEMADOR DE CALDERO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5" name="Rectangle 24">
              <a:extLst>
                <a:ext uri="{FF2B5EF4-FFF2-40B4-BE49-F238E27FC236}">
                  <a16:creationId xmlns:a16="http://schemas.microsoft.com/office/drawing/2014/main" id="{291FA462-BFFC-4D2F-61CF-14CFD975EB3B}"/>
                </a:ext>
              </a:extLst>
            </p:cNvPr>
            <p:cNvSpPr>
              <a:spLocks noChangeArrowheads="1"/>
            </p:cNvSpPr>
            <p:nvPr/>
          </p:nvSpPr>
          <p:spPr bwMode="auto">
            <a:xfrm>
              <a:off x="5723" y="531"/>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$306.09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 name="Rectangle 25">
              <a:extLst>
                <a:ext uri="{FF2B5EF4-FFF2-40B4-BE49-F238E27FC236}">
                  <a16:creationId xmlns:a16="http://schemas.microsoft.com/office/drawing/2014/main" id="{D660273B-1745-AFE7-7473-D2AF1C2D5104}"/>
                </a:ext>
              </a:extLst>
            </p:cNvPr>
            <p:cNvSpPr>
              <a:spLocks noChangeArrowheads="1"/>
            </p:cNvSpPr>
            <p:nvPr/>
          </p:nvSpPr>
          <p:spPr bwMode="auto">
            <a:xfrm>
              <a:off x="726" y="651"/>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 name="Rectangle 26">
              <a:extLst>
                <a:ext uri="{FF2B5EF4-FFF2-40B4-BE49-F238E27FC236}">
                  <a16:creationId xmlns:a16="http://schemas.microsoft.com/office/drawing/2014/main" id="{D8EB51EB-02C2-C552-7334-23D6379A6DB1}"/>
                </a:ext>
              </a:extLst>
            </p:cNvPr>
            <p:cNvSpPr>
              <a:spLocks noChangeArrowheads="1"/>
            </p:cNvSpPr>
            <p:nvPr/>
          </p:nvSpPr>
          <p:spPr bwMode="auto">
            <a:xfrm>
              <a:off x="894" y="651"/>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 name="Rectangle 27">
              <a:extLst>
                <a:ext uri="{FF2B5EF4-FFF2-40B4-BE49-F238E27FC236}">
                  <a16:creationId xmlns:a16="http://schemas.microsoft.com/office/drawing/2014/main" id="{1D67EA82-CA6E-B5C5-D36C-BE4DB3101AF1}"/>
                </a:ext>
              </a:extLst>
            </p:cNvPr>
            <p:cNvSpPr>
              <a:spLocks noChangeArrowheads="1"/>
            </p:cNvSpPr>
            <p:nvPr/>
          </p:nvSpPr>
          <p:spPr bwMode="auto">
            <a:xfrm>
              <a:off x="1501" y="651"/>
              <a:ext cx="113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 name="Rectangle 28">
              <a:extLst>
                <a:ext uri="{FF2B5EF4-FFF2-40B4-BE49-F238E27FC236}">
                  <a16:creationId xmlns:a16="http://schemas.microsoft.com/office/drawing/2014/main" id="{B32AC5CE-28D0-B710-FFA6-888752EBECDE}"/>
                </a:ext>
              </a:extLst>
            </p:cNvPr>
            <p:cNvSpPr>
              <a:spLocks noChangeArrowheads="1"/>
            </p:cNvSpPr>
            <p:nvPr/>
          </p:nvSpPr>
          <p:spPr bwMode="auto">
            <a:xfrm>
              <a:off x="2870" y="651"/>
              <a:ext cx="93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RECARGA EXTINTORES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 name="Rectangle 29">
              <a:extLst>
                <a:ext uri="{FF2B5EF4-FFF2-40B4-BE49-F238E27FC236}">
                  <a16:creationId xmlns:a16="http://schemas.microsoft.com/office/drawing/2014/main" id="{01CFED0E-2A2C-8B2F-BBE3-94B8E1950875}"/>
                </a:ext>
              </a:extLst>
            </p:cNvPr>
            <p:cNvSpPr>
              <a:spLocks noChangeArrowheads="1"/>
            </p:cNvSpPr>
            <p:nvPr/>
          </p:nvSpPr>
          <p:spPr bwMode="auto">
            <a:xfrm>
              <a:off x="5723" y="651"/>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$119.88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 name="Rectangle 30">
              <a:extLst>
                <a:ext uri="{FF2B5EF4-FFF2-40B4-BE49-F238E27FC236}">
                  <a16:creationId xmlns:a16="http://schemas.microsoft.com/office/drawing/2014/main" id="{062B4A49-91AD-1FE4-05F2-89386E399DDD}"/>
                </a:ext>
              </a:extLst>
            </p:cNvPr>
            <p:cNvSpPr>
              <a:spLocks noChangeArrowheads="1"/>
            </p:cNvSpPr>
            <p:nvPr/>
          </p:nvSpPr>
          <p:spPr bwMode="auto">
            <a:xfrm>
              <a:off x="726" y="772"/>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 name="Rectangle 31">
              <a:extLst>
                <a:ext uri="{FF2B5EF4-FFF2-40B4-BE49-F238E27FC236}">
                  <a16:creationId xmlns:a16="http://schemas.microsoft.com/office/drawing/2014/main" id="{E90C7458-FF7A-4CFE-FCA2-6F47BF2C5DBC}"/>
                </a:ext>
              </a:extLst>
            </p:cNvPr>
            <p:cNvSpPr>
              <a:spLocks noChangeArrowheads="1"/>
            </p:cNvSpPr>
            <p:nvPr/>
          </p:nvSpPr>
          <p:spPr bwMode="auto">
            <a:xfrm>
              <a:off x="894" y="772"/>
              <a:ext cx="34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MARZO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 name="Rectangle 32">
              <a:extLst>
                <a:ext uri="{FF2B5EF4-FFF2-40B4-BE49-F238E27FC236}">
                  <a16:creationId xmlns:a16="http://schemas.microsoft.com/office/drawing/2014/main" id="{02C7BD83-4B13-00B1-F4EC-0D9CF0153F3E}"/>
                </a:ext>
              </a:extLst>
            </p:cNvPr>
            <p:cNvSpPr>
              <a:spLocks noChangeArrowheads="1"/>
            </p:cNvSpPr>
            <p:nvPr/>
          </p:nvSpPr>
          <p:spPr bwMode="auto">
            <a:xfrm>
              <a:off x="1501" y="772"/>
              <a:ext cx="111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 name="Rectangle 33">
              <a:extLst>
                <a:ext uri="{FF2B5EF4-FFF2-40B4-BE49-F238E27FC236}">
                  <a16:creationId xmlns:a16="http://schemas.microsoft.com/office/drawing/2014/main" id="{BEC7B575-9430-EF17-B8B8-899ADA64E2A7}"/>
                </a:ext>
              </a:extLst>
            </p:cNvPr>
            <p:cNvSpPr>
              <a:spLocks noChangeArrowheads="1"/>
            </p:cNvSpPr>
            <p:nvPr/>
          </p:nvSpPr>
          <p:spPr bwMode="auto">
            <a:xfrm>
              <a:off x="2870" y="772"/>
              <a:ext cx="221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CAMBIO DE ALFOMBRAS DEL PISO DE LOS VESTIDORES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 name="Rectangle 34">
              <a:extLst>
                <a:ext uri="{FF2B5EF4-FFF2-40B4-BE49-F238E27FC236}">
                  <a16:creationId xmlns:a16="http://schemas.microsoft.com/office/drawing/2014/main" id="{FB8719C4-F059-348C-8696-7B4738A3B64B}"/>
                </a:ext>
              </a:extLst>
            </p:cNvPr>
            <p:cNvSpPr>
              <a:spLocks noChangeArrowheads="1"/>
            </p:cNvSpPr>
            <p:nvPr/>
          </p:nvSpPr>
          <p:spPr bwMode="auto">
            <a:xfrm>
              <a:off x="5723" y="772"/>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$112.50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 name="Rectangle 35">
              <a:extLst>
                <a:ext uri="{FF2B5EF4-FFF2-40B4-BE49-F238E27FC236}">
                  <a16:creationId xmlns:a16="http://schemas.microsoft.com/office/drawing/2014/main" id="{D51CED5D-A8F5-2C83-9EA6-FCF816534FCC}"/>
                </a:ext>
              </a:extLst>
            </p:cNvPr>
            <p:cNvSpPr>
              <a:spLocks noChangeArrowheads="1"/>
            </p:cNvSpPr>
            <p:nvPr/>
          </p:nvSpPr>
          <p:spPr bwMode="auto">
            <a:xfrm>
              <a:off x="726" y="892"/>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 name="Rectangle 36">
              <a:extLst>
                <a:ext uri="{FF2B5EF4-FFF2-40B4-BE49-F238E27FC236}">
                  <a16:creationId xmlns:a16="http://schemas.microsoft.com/office/drawing/2014/main" id="{4A2D44E7-DB8C-264A-4FDF-BDAA3079CA81}"/>
                </a:ext>
              </a:extLst>
            </p:cNvPr>
            <p:cNvSpPr>
              <a:spLocks noChangeArrowheads="1"/>
            </p:cNvSpPr>
            <p:nvPr/>
          </p:nvSpPr>
          <p:spPr bwMode="auto">
            <a:xfrm>
              <a:off x="894" y="892"/>
              <a:ext cx="39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MARZO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 name="Rectangle 37">
              <a:extLst>
                <a:ext uri="{FF2B5EF4-FFF2-40B4-BE49-F238E27FC236}">
                  <a16:creationId xmlns:a16="http://schemas.microsoft.com/office/drawing/2014/main" id="{F7CA1A3F-F8A8-D0F8-F689-DECF187F3E97}"/>
                </a:ext>
              </a:extLst>
            </p:cNvPr>
            <p:cNvSpPr>
              <a:spLocks noChangeArrowheads="1"/>
            </p:cNvSpPr>
            <p:nvPr/>
          </p:nvSpPr>
          <p:spPr bwMode="auto">
            <a:xfrm>
              <a:off x="1501" y="892"/>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9" name="Rectangle 38">
              <a:extLst>
                <a:ext uri="{FF2B5EF4-FFF2-40B4-BE49-F238E27FC236}">
                  <a16:creationId xmlns:a16="http://schemas.microsoft.com/office/drawing/2014/main" id="{85D21C04-2DBA-E772-4C9E-0C0887072FC8}"/>
                </a:ext>
              </a:extLst>
            </p:cNvPr>
            <p:cNvSpPr>
              <a:spLocks noChangeArrowheads="1"/>
            </p:cNvSpPr>
            <p:nvPr/>
          </p:nvSpPr>
          <p:spPr bwMode="auto">
            <a:xfrm>
              <a:off x="2870" y="892"/>
              <a:ext cx="106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IMPRESORA EPSON L3250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 name="Rectangle 39">
              <a:extLst>
                <a:ext uri="{FF2B5EF4-FFF2-40B4-BE49-F238E27FC236}">
                  <a16:creationId xmlns:a16="http://schemas.microsoft.com/office/drawing/2014/main" id="{5A87C5F9-88C1-995F-1444-C76820CE3E64}"/>
                </a:ext>
              </a:extLst>
            </p:cNvPr>
            <p:cNvSpPr>
              <a:spLocks noChangeArrowheads="1"/>
            </p:cNvSpPr>
            <p:nvPr/>
          </p:nvSpPr>
          <p:spPr bwMode="auto">
            <a:xfrm>
              <a:off x="5723" y="892"/>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$218.06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 name="Rectangle 40">
              <a:extLst>
                <a:ext uri="{FF2B5EF4-FFF2-40B4-BE49-F238E27FC236}">
                  <a16:creationId xmlns:a16="http://schemas.microsoft.com/office/drawing/2014/main" id="{DA533F02-D9BC-AEB6-EA3A-EE32F5873B2F}"/>
                </a:ext>
              </a:extLst>
            </p:cNvPr>
            <p:cNvSpPr>
              <a:spLocks noChangeArrowheads="1"/>
            </p:cNvSpPr>
            <p:nvPr/>
          </p:nvSpPr>
          <p:spPr bwMode="auto">
            <a:xfrm>
              <a:off x="726" y="1013"/>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 name="Rectangle 41">
              <a:extLst>
                <a:ext uri="{FF2B5EF4-FFF2-40B4-BE49-F238E27FC236}">
                  <a16:creationId xmlns:a16="http://schemas.microsoft.com/office/drawing/2014/main" id="{ECE366ED-4667-0FE6-F12C-013A975CC53D}"/>
                </a:ext>
              </a:extLst>
            </p:cNvPr>
            <p:cNvSpPr>
              <a:spLocks noChangeArrowheads="1"/>
            </p:cNvSpPr>
            <p:nvPr/>
          </p:nvSpPr>
          <p:spPr bwMode="auto">
            <a:xfrm>
              <a:off x="894" y="1013"/>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 name="Rectangle 42">
              <a:extLst>
                <a:ext uri="{FF2B5EF4-FFF2-40B4-BE49-F238E27FC236}">
                  <a16:creationId xmlns:a16="http://schemas.microsoft.com/office/drawing/2014/main" id="{3BB17CA1-1155-62C1-898F-113E4A619559}"/>
                </a:ext>
              </a:extLst>
            </p:cNvPr>
            <p:cNvSpPr>
              <a:spLocks noChangeArrowheads="1"/>
            </p:cNvSpPr>
            <p:nvPr/>
          </p:nvSpPr>
          <p:spPr bwMode="auto">
            <a:xfrm>
              <a:off x="1501" y="1013"/>
              <a:ext cx="83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EQUIPO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 name="Rectangle 43">
              <a:extLst>
                <a:ext uri="{FF2B5EF4-FFF2-40B4-BE49-F238E27FC236}">
                  <a16:creationId xmlns:a16="http://schemas.microsoft.com/office/drawing/2014/main" id="{31782B7B-5D77-8FAC-FE0A-9B810739581D}"/>
                </a:ext>
              </a:extLst>
            </p:cNvPr>
            <p:cNvSpPr>
              <a:spLocks noChangeArrowheads="1"/>
            </p:cNvSpPr>
            <p:nvPr/>
          </p:nvSpPr>
          <p:spPr bwMode="auto">
            <a:xfrm>
              <a:off x="2870" y="1013"/>
              <a:ext cx="197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MICRÓFONO INALÁMBRICO GROBER DOBLE DE MANO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5" name="Rectangle 44">
              <a:extLst>
                <a:ext uri="{FF2B5EF4-FFF2-40B4-BE49-F238E27FC236}">
                  <a16:creationId xmlns:a16="http://schemas.microsoft.com/office/drawing/2014/main" id="{170E2954-9192-F50D-1059-FA44456A4359}"/>
                </a:ext>
              </a:extLst>
            </p:cNvPr>
            <p:cNvSpPr>
              <a:spLocks noChangeArrowheads="1"/>
            </p:cNvSpPr>
            <p:nvPr/>
          </p:nvSpPr>
          <p:spPr bwMode="auto">
            <a:xfrm>
              <a:off x="5723" y="1013"/>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$118.90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 name="Rectangle 45">
              <a:extLst>
                <a:ext uri="{FF2B5EF4-FFF2-40B4-BE49-F238E27FC236}">
                  <a16:creationId xmlns:a16="http://schemas.microsoft.com/office/drawing/2014/main" id="{D4649996-269B-D6A7-53A8-2EAB7AEE4E97}"/>
                </a:ext>
              </a:extLst>
            </p:cNvPr>
            <p:cNvSpPr>
              <a:spLocks noChangeArrowheads="1"/>
            </p:cNvSpPr>
            <p:nvPr/>
          </p:nvSpPr>
          <p:spPr bwMode="auto">
            <a:xfrm>
              <a:off x="726" y="1133"/>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 name="Rectangle 46">
              <a:extLst>
                <a:ext uri="{FF2B5EF4-FFF2-40B4-BE49-F238E27FC236}">
                  <a16:creationId xmlns:a16="http://schemas.microsoft.com/office/drawing/2014/main" id="{8F8B2E02-6064-B013-E820-C6BE209EB54F}"/>
                </a:ext>
              </a:extLst>
            </p:cNvPr>
            <p:cNvSpPr>
              <a:spLocks noChangeArrowheads="1"/>
            </p:cNvSpPr>
            <p:nvPr/>
          </p:nvSpPr>
          <p:spPr bwMode="auto">
            <a:xfrm>
              <a:off x="894" y="1133"/>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 name="Rectangle 47">
              <a:extLst>
                <a:ext uri="{FF2B5EF4-FFF2-40B4-BE49-F238E27FC236}">
                  <a16:creationId xmlns:a16="http://schemas.microsoft.com/office/drawing/2014/main" id="{A568E473-76E9-9AB5-6655-02DCD505B49B}"/>
                </a:ext>
              </a:extLst>
            </p:cNvPr>
            <p:cNvSpPr>
              <a:spLocks noChangeArrowheads="1"/>
            </p:cNvSpPr>
            <p:nvPr/>
          </p:nvSpPr>
          <p:spPr bwMode="auto">
            <a:xfrm>
              <a:off x="1501" y="1133"/>
              <a:ext cx="113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 name="Rectangle 48">
              <a:extLst>
                <a:ext uri="{FF2B5EF4-FFF2-40B4-BE49-F238E27FC236}">
                  <a16:creationId xmlns:a16="http://schemas.microsoft.com/office/drawing/2014/main" id="{720E2FBC-E232-6266-6E02-28F2A4E0796A}"/>
                </a:ext>
              </a:extLst>
            </p:cNvPr>
            <p:cNvSpPr>
              <a:spLocks noChangeArrowheads="1"/>
            </p:cNvSpPr>
            <p:nvPr/>
          </p:nvSpPr>
          <p:spPr bwMode="auto">
            <a:xfrm>
              <a:off x="2870" y="1133"/>
              <a:ext cx="102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CAMBIO TAPA DE FILTRO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 name="Rectangle 49">
              <a:extLst>
                <a:ext uri="{FF2B5EF4-FFF2-40B4-BE49-F238E27FC236}">
                  <a16:creationId xmlns:a16="http://schemas.microsoft.com/office/drawing/2014/main" id="{1E6A9DFA-5658-9775-4C3C-FE92058F3FB2}"/>
                </a:ext>
              </a:extLst>
            </p:cNvPr>
            <p:cNvSpPr>
              <a:spLocks noChangeArrowheads="1"/>
            </p:cNvSpPr>
            <p:nvPr/>
          </p:nvSpPr>
          <p:spPr bwMode="auto">
            <a:xfrm>
              <a:off x="5723" y="1133"/>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$200.10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 name="Rectangle 50">
              <a:extLst>
                <a:ext uri="{FF2B5EF4-FFF2-40B4-BE49-F238E27FC236}">
                  <a16:creationId xmlns:a16="http://schemas.microsoft.com/office/drawing/2014/main" id="{33E7049B-9E4A-8F70-3EEE-F893E902DF2C}"/>
                </a:ext>
              </a:extLst>
            </p:cNvPr>
            <p:cNvSpPr>
              <a:spLocks noChangeArrowheads="1"/>
            </p:cNvSpPr>
            <p:nvPr/>
          </p:nvSpPr>
          <p:spPr bwMode="auto">
            <a:xfrm>
              <a:off x="726" y="1254"/>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 name="Rectangle 51">
              <a:extLst>
                <a:ext uri="{FF2B5EF4-FFF2-40B4-BE49-F238E27FC236}">
                  <a16:creationId xmlns:a16="http://schemas.microsoft.com/office/drawing/2014/main" id="{7E9DAC21-0FCF-6811-9323-63F96C29AC6D}"/>
                </a:ext>
              </a:extLst>
            </p:cNvPr>
            <p:cNvSpPr>
              <a:spLocks noChangeArrowheads="1"/>
            </p:cNvSpPr>
            <p:nvPr/>
          </p:nvSpPr>
          <p:spPr bwMode="auto">
            <a:xfrm>
              <a:off x="894" y="1254"/>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 name="Rectangle 52">
              <a:extLst>
                <a:ext uri="{FF2B5EF4-FFF2-40B4-BE49-F238E27FC236}">
                  <a16:creationId xmlns:a16="http://schemas.microsoft.com/office/drawing/2014/main" id="{ED8CCC5F-9EE6-6E56-26D4-965948170CA7}"/>
                </a:ext>
              </a:extLst>
            </p:cNvPr>
            <p:cNvSpPr>
              <a:spLocks noChangeArrowheads="1"/>
            </p:cNvSpPr>
            <p:nvPr/>
          </p:nvSpPr>
          <p:spPr bwMode="auto">
            <a:xfrm>
              <a:off x="1501" y="1254"/>
              <a:ext cx="113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 name="Rectangle 53">
              <a:extLst>
                <a:ext uri="{FF2B5EF4-FFF2-40B4-BE49-F238E27FC236}">
                  <a16:creationId xmlns:a16="http://schemas.microsoft.com/office/drawing/2014/main" id="{82BF4E38-2523-83BF-D0F3-34299E173BA0}"/>
                </a:ext>
              </a:extLst>
            </p:cNvPr>
            <p:cNvSpPr>
              <a:spLocks noChangeArrowheads="1"/>
            </p:cNvSpPr>
            <p:nvPr/>
          </p:nvSpPr>
          <p:spPr bwMode="auto">
            <a:xfrm>
              <a:off x="2870" y="1254"/>
              <a:ext cx="238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DE CALDERO, CAMBIO ARENA DE FILTRO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 name="Rectangle 54">
              <a:extLst>
                <a:ext uri="{FF2B5EF4-FFF2-40B4-BE49-F238E27FC236}">
                  <a16:creationId xmlns:a16="http://schemas.microsoft.com/office/drawing/2014/main" id="{F4CD2F68-746C-3089-79C3-E8D6200E9437}"/>
                </a:ext>
              </a:extLst>
            </p:cNvPr>
            <p:cNvSpPr>
              <a:spLocks noChangeArrowheads="1"/>
            </p:cNvSpPr>
            <p:nvPr/>
          </p:nvSpPr>
          <p:spPr bwMode="auto">
            <a:xfrm>
              <a:off x="5657" y="1254"/>
              <a:ext cx="43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$1,210.82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 name="Rectangle 55">
              <a:extLst>
                <a:ext uri="{FF2B5EF4-FFF2-40B4-BE49-F238E27FC236}">
                  <a16:creationId xmlns:a16="http://schemas.microsoft.com/office/drawing/2014/main" id="{6FB8CE08-D16A-E0BB-6F69-BA20EEFE0E70}"/>
                </a:ext>
              </a:extLst>
            </p:cNvPr>
            <p:cNvSpPr>
              <a:spLocks noChangeArrowheads="1"/>
            </p:cNvSpPr>
            <p:nvPr/>
          </p:nvSpPr>
          <p:spPr bwMode="auto">
            <a:xfrm>
              <a:off x="726" y="1374"/>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 name="Rectangle 56">
              <a:extLst>
                <a:ext uri="{FF2B5EF4-FFF2-40B4-BE49-F238E27FC236}">
                  <a16:creationId xmlns:a16="http://schemas.microsoft.com/office/drawing/2014/main" id="{7F4BC8A3-EB4F-7D01-B2DB-C39561CC80BC}"/>
                </a:ext>
              </a:extLst>
            </p:cNvPr>
            <p:cNvSpPr>
              <a:spLocks noChangeArrowheads="1"/>
            </p:cNvSpPr>
            <p:nvPr/>
          </p:nvSpPr>
          <p:spPr bwMode="auto">
            <a:xfrm>
              <a:off x="894" y="1374"/>
              <a:ext cx="54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 name="Rectangle 57">
              <a:extLst>
                <a:ext uri="{FF2B5EF4-FFF2-40B4-BE49-F238E27FC236}">
                  <a16:creationId xmlns:a16="http://schemas.microsoft.com/office/drawing/2014/main" id="{8BE910DE-58C8-1334-BD9F-28A57BB1057A}"/>
                </a:ext>
              </a:extLst>
            </p:cNvPr>
            <p:cNvSpPr>
              <a:spLocks noChangeArrowheads="1"/>
            </p:cNvSpPr>
            <p:nvPr/>
          </p:nvSpPr>
          <p:spPr bwMode="auto">
            <a:xfrm>
              <a:off x="1501" y="1374"/>
              <a:ext cx="111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 name="Rectangle 58">
              <a:extLst>
                <a:ext uri="{FF2B5EF4-FFF2-40B4-BE49-F238E27FC236}">
                  <a16:creationId xmlns:a16="http://schemas.microsoft.com/office/drawing/2014/main" id="{1FD8A1EA-2D00-6ED6-4B6F-2E07B658F401}"/>
                </a:ext>
              </a:extLst>
            </p:cNvPr>
            <p:cNvSpPr>
              <a:spLocks noChangeArrowheads="1"/>
            </p:cNvSpPr>
            <p:nvPr/>
          </p:nvSpPr>
          <p:spPr bwMode="auto">
            <a:xfrm>
              <a:off x="2870" y="1374"/>
              <a:ext cx="140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VIDRIO REFLECTIVO BRONCE 6MM</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 name="Rectangle 59">
              <a:extLst>
                <a:ext uri="{FF2B5EF4-FFF2-40B4-BE49-F238E27FC236}">
                  <a16:creationId xmlns:a16="http://schemas.microsoft.com/office/drawing/2014/main" id="{8611C34C-A5DE-02E8-39A3-8C633FF5EB6C}"/>
                </a:ext>
              </a:extLst>
            </p:cNvPr>
            <p:cNvSpPr>
              <a:spLocks noChangeArrowheads="1"/>
            </p:cNvSpPr>
            <p:nvPr/>
          </p:nvSpPr>
          <p:spPr bwMode="auto">
            <a:xfrm>
              <a:off x="5765" y="1374"/>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$82.12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 name="Rectangle 60">
              <a:extLst>
                <a:ext uri="{FF2B5EF4-FFF2-40B4-BE49-F238E27FC236}">
                  <a16:creationId xmlns:a16="http://schemas.microsoft.com/office/drawing/2014/main" id="{BE3EEC34-5530-FCA0-D039-9D59C7008BCB}"/>
                </a:ext>
              </a:extLst>
            </p:cNvPr>
            <p:cNvSpPr>
              <a:spLocks noChangeArrowheads="1"/>
            </p:cNvSpPr>
            <p:nvPr/>
          </p:nvSpPr>
          <p:spPr bwMode="auto">
            <a:xfrm>
              <a:off x="5615" y="1495"/>
              <a:ext cx="45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$2,368.47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 name="Rectangle 61">
              <a:extLst>
                <a:ext uri="{FF2B5EF4-FFF2-40B4-BE49-F238E27FC236}">
                  <a16:creationId xmlns:a16="http://schemas.microsoft.com/office/drawing/2014/main" id="{71760D48-8F55-1778-9C6A-DB05814E4466}"/>
                </a:ext>
              </a:extLst>
            </p:cNvPr>
            <p:cNvSpPr>
              <a:spLocks noChangeArrowheads="1"/>
            </p:cNvSpPr>
            <p:nvPr/>
          </p:nvSpPr>
          <p:spPr bwMode="auto">
            <a:xfrm>
              <a:off x="624" y="115"/>
              <a:ext cx="54" cy="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 name="Rectangle 62">
              <a:extLst>
                <a:ext uri="{FF2B5EF4-FFF2-40B4-BE49-F238E27FC236}">
                  <a16:creationId xmlns:a16="http://schemas.microsoft.com/office/drawing/2014/main" id="{DC778299-C9C0-2BBA-DE6B-728E76236DB0}"/>
                </a:ext>
              </a:extLst>
            </p:cNvPr>
            <p:cNvSpPr>
              <a:spLocks noChangeArrowheads="1"/>
            </p:cNvSpPr>
            <p:nvPr/>
          </p:nvSpPr>
          <p:spPr bwMode="auto">
            <a:xfrm>
              <a:off x="1501" y="115"/>
              <a:ext cx="54" cy="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4" name="Rectangle 63">
              <a:extLst>
                <a:ext uri="{FF2B5EF4-FFF2-40B4-BE49-F238E27FC236}">
                  <a16:creationId xmlns:a16="http://schemas.microsoft.com/office/drawing/2014/main" id="{1B665118-B43B-97DB-F131-7E847EFD950E}"/>
                </a:ext>
              </a:extLst>
            </p:cNvPr>
            <p:cNvSpPr>
              <a:spLocks noChangeArrowheads="1"/>
            </p:cNvSpPr>
            <p:nvPr/>
          </p:nvSpPr>
          <p:spPr bwMode="auto">
            <a:xfrm>
              <a:off x="4786" y="1489"/>
              <a:ext cx="31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5" name="Rectangle 64">
              <a:extLst>
                <a:ext uri="{FF2B5EF4-FFF2-40B4-BE49-F238E27FC236}">
                  <a16:creationId xmlns:a16="http://schemas.microsoft.com/office/drawing/2014/main" id="{64E02FD0-FD72-C7B3-6EBD-6F1C44B3C147}"/>
                </a:ext>
              </a:extLst>
            </p:cNvPr>
            <p:cNvSpPr>
              <a:spLocks noChangeArrowheads="1"/>
            </p:cNvSpPr>
            <p:nvPr/>
          </p:nvSpPr>
          <p:spPr bwMode="auto">
            <a:xfrm>
              <a:off x="3645" y="236"/>
              <a:ext cx="655"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IMBABURA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6" name="Rectangle 65">
              <a:extLst>
                <a:ext uri="{FF2B5EF4-FFF2-40B4-BE49-F238E27FC236}">
                  <a16:creationId xmlns:a16="http://schemas.microsoft.com/office/drawing/2014/main" id="{996ACC48-873D-1199-61AC-C0A2F62C89F7}"/>
                </a:ext>
              </a:extLst>
            </p:cNvPr>
            <p:cNvSpPr>
              <a:spLocks noChangeArrowheads="1"/>
            </p:cNvSpPr>
            <p:nvPr/>
          </p:nvSpPr>
          <p:spPr bwMode="auto">
            <a:xfrm>
              <a:off x="7272" y="109"/>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Rectangle 66">
              <a:extLst>
                <a:ext uri="{FF2B5EF4-FFF2-40B4-BE49-F238E27FC236}">
                  <a16:creationId xmlns:a16="http://schemas.microsoft.com/office/drawing/2014/main" id="{F0FB695F-E544-B36C-8307-8577E4F84A2E}"/>
                </a:ext>
              </a:extLst>
            </p:cNvPr>
            <p:cNvSpPr>
              <a:spLocks noChangeArrowheads="1"/>
            </p:cNvSpPr>
            <p:nvPr/>
          </p:nvSpPr>
          <p:spPr bwMode="auto">
            <a:xfrm>
              <a:off x="1477" y="109"/>
              <a:ext cx="12" cy="127"/>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1E8BAF9D-551D-0715-30A5-89D721524F61}"/>
                </a:ext>
              </a:extLst>
            </p:cNvPr>
            <p:cNvSpPr>
              <a:spLocks noChangeArrowheads="1"/>
            </p:cNvSpPr>
            <p:nvPr/>
          </p:nvSpPr>
          <p:spPr bwMode="auto">
            <a:xfrm>
              <a:off x="1477" y="1609"/>
              <a:ext cx="12" cy="1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AA410E2F-CD02-E20C-73F8-302967A2DB69}"/>
                </a:ext>
              </a:extLst>
            </p:cNvPr>
            <p:cNvSpPr>
              <a:spLocks noChangeArrowheads="1"/>
            </p:cNvSpPr>
            <p:nvPr/>
          </p:nvSpPr>
          <p:spPr bwMode="auto">
            <a:xfrm>
              <a:off x="870" y="398"/>
              <a:ext cx="12" cy="1091"/>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0" name="Group 71">
            <a:extLst>
              <a:ext uri="{FF2B5EF4-FFF2-40B4-BE49-F238E27FC236}">
                <a16:creationId xmlns:a16="http://schemas.microsoft.com/office/drawing/2014/main" id="{0450124C-6E74-ECE5-9FFB-B430138E4399}"/>
              </a:ext>
            </a:extLst>
          </p:cNvPr>
          <p:cNvGrpSpPr>
            <a:grpSpLocks noChangeAspect="1"/>
          </p:cNvGrpSpPr>
          <p:nvPr/>
        </p:nvGrpSpPr>
        <p:grpSpPr bwMode="auto">
          <a:xfrm>
            <a:off x="962025" y="2743200"/>
            <a:ext cx="12098338" cy="3813175"/>
            <a:chOff x="606" y="1728"/>
            <a:chExt cx="7621" cy="2402"/>
          </a:xfrm>
        </p:grpSpPr>
        <p:sp>
          <p:nvSpPr>
            <p:cNvPr id="71" name="AutoShape 70">
              <a:extLst>
                <a:ext uri="{FF2B5EF4-FFF2-40B4-BE49-F238E27FC236}">
                  <a16:creationId xmlns:a16="http://schemas.microsoft.com/office/drawing/2014/main" id="{FF6A9BBF-1E7A-96A0-6F52-30352B2E4E9D}"/>
                </a:ext>
              </a:extLst>
            </p:cNvPr>
            <p:cNvSpPr>
              <a:spLocks noChangeAspect="1" noChangeArrowheads="1" noTextEdit="1"/>
            </p:cNvSpPr>
            <p:nvPr/>
          </p:nvSpPr>
          <p:spPr bwMode="auto">
            <a:xfrm>
              <a:off x="606" y="1728"/>
              <a:ext cx="6672" cy="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Rectangle 72">
              <a:extLst>
                <a:ext uri="{FF2B5EF4-FFF2-40B4-BE49-F238E27FC236}">
                  <a16:creationId xmlns:a16="http://schemas.microsoft.com/office/drawing/2014/main" id="{F88F1AA0-FFCB-F7D3-F71F-FA2F195F78E3}"/>
                </a:ext>
              </a:extLst>
            </p:cNvPr>
            <p:cNvSpPr>
              <a:spLocks noChangeArrowheads="1"/>
            </p:cNvSpPr>
            <p:nvPr/>
          </p:nvSpPr>
          <p:spPr bwMode="auto">
            <a:xfrm>
              <a:off x="606" y="1728"/>
              <a:ext cx="6672" cy="11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Rectangle 73">
              <a:extLst>
                <a:ext uri="{FF2B5EF4-FFF2-40B4-BE49-F238E27FC236}">
                  <a16:creationId xmlns:a16="http://schemas.microsoft.com/office/drawing/2014/main" id="{207E516C-75F3-A513-8FC1-DF9FA945A9FE}"/>
                </a:ext>
              </a:extLst>
            </p:cNvPr>
            <p:cNvSpPr>
              <a:spLocks noChangeArrowheads="1"/>
            </p:cNvSpPr>
            <p:nvPr/>
          </p:nvSpPr>
          <p:spPr bwMode="auto">
            <a:xfrm>
              <a:off x="7272" y="1728"/>
              <a:ext cx="571" cy="1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Rectangle 74">
              <a:extLst>
                <a:ext uri="{FF2B5EF4-FFF2-40B4-BE49-F238E27FC236}">
                  <a16:creationId xmlns:a16="http://schemas.microsoft.com/office/drawing/2014/main" id="{3FAF2700-9899-A8D0-86A5-34D32845F67C}"/>
                </a:ext>
              </a:extLst>
            </p:cNvPr>
            <p:cNvSpPr>
              <a:spLocks noChangeArrowheads="1"/>
            </p:cNvSpPr>
            <p:nvPr/>
          </p:nvSpPr>
          <p:spPr bwMode="auto">
            <a:xfrm>
              <a:off x="606" y="1836"/>
              <a:ext cx="6672" cy="26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Rectangle 75">
              <a:extLst>
                <a:ext uri="{FF2B5EF4-FFF2-40B4-BE49-F238E27FC236}">
                  <a16:creationId xmlns:a16="http://schemas.microsoft.com/office/drawing/2014/main" id="{9722AE52-2994-01C6-41A4-1995F504108F}"/>
                </a:ext>
              </a:extLst>
            </p:cNvPr>
            <p:cNvSpPr>
              <a:spLocks noChangeArrowheads="1"/>
            </p:cNvSpPr>
            <p:nvPr/>
          </p:nvSpPr>
          <p:spPr bwMode="auto">
            <a:xfrm>
              <a:off x="7272" y="1836"/>
              <a:ext cx="571" cy="26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Rectangle 76">
              <a:extLst>
                <a:ext uri="{FF2B5EF4-FFF2-40B4-BE49-F238E27FC236}">
                  <a16:creationId xmlns:a16="http://schemas.microsoft.com/office/drawing/2014/main" id="{A2E727F4-D4A9-1803-CEBE-E434B83F6938}"/>
                </a:ext>
              </a:extLst>
            </p:cNvPr>
            <p:cNvSpPr>
              <a:spLocks noChangeArrowheads="1"/>
            </p:cNvSpPr>
            <p:nvPr/>
          </p:nvSpPr>
          <p:spPr bwMode="auto">
            <a:xfrm>
              <a:off x="606" y="2096"/>
              <a:ext cx="7237" cy="180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Rectangle 77">
              <a:extLst>
                <a:ext uri="{FF2B5EF4-FFF2-40B4-BE49-F238E27FC236}">
                  <a16:creationId xmlns:a16="http://schemas.microsoft.com/office/drawing/2014/main" id="{5F8C46A3-660D-7A27-70B8-0C6FE07B5499}"/>
                </a:ext>
              </a:extLst>
            </p:cNvPr>
            <p:cNvSpPr>
              <a:spLocks noChangeArrowheads="1"/>
            </p:cNvSpPr>
            <p:nvPr/>
          </p:nvSpPr>
          <p:spPr bwMode="auto">
            <a:xfrm>
              <a:off x="5062" y="3897"/>
              <a:ext cx="985" cy="119"/>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Rectangle 78">
              <a:extLst>
                <a:ext uri="{FF2B5EF4-FFF2-40B4-BE49-F238E27FC236}">
                  <a16:creationId xmlns:a16="http://schemas.microsoft.com/office/drawing/2014/main" id="{67F44ADF-C0FD-8E72-AF59-869B2274CDC6}"/>
                </a:ext>
              </a:extLst>
            </p:cNvPr>
            <p:cNvSpPr>
              <a:spLocks noChangeArrowheads="1"/>
            </p:cNvSpPr>
            <p:nvPr/>
          </p:nvSpPr>
          <p:spPr bwMode="auto">
            <a:xfrm>
              <a:off x="7272" y="3897"/>
              <a:ext cx="571" cy="1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Rectangle 79">
              <a:extLst>
                <a:ext uri="{FF2B5EF4-FFF2-40B4-BE49-F238E27FC236}">
                  <a16:creationId xmlns:a16="http://schemas.microsoft.com/office/drawing/2014/main" id="{63AA6A6B-85D3-CDC7-3A71-32BAEE751385}"/>
                </a:ext>
              </a:extLst>
            </p:cNvPr>
            <p:cNvSpPr>
              <a:spLocks noChangeArrowheads="1"/>
            </p:cNvSpPr>
            <p:nvPr/>
          </p:nvSpPr>
          <p:spPr bwMode="auto">
            <a:xfrm>
              <a:off x="606" y="4011"/>
              <a:ext cx="6672" cy="119"/>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Rectangle 80">
              <a:extLst>
                <a:ext uri="{FF2B5EF4-FFF2-40B4-BE49-F238E27FC236}">
                  <a16:creationId xmlns:a16="http://schemas.microsoft.com/office/drawing/2014/main" id="{9E731D3A-6E8C-7824-EF4D-DA7672503B9F}"/>
                </a:ext>
              </a:extLst>
            </p:cNvPr>
            <p:cNvSpPr>
              <a:spLocks noChangeArrowheads="1"/>
            </p:cNvSpPr>
            <p:nvPr/>
          </p:nvSpPr>
          <p:spPr bwMode="auto">
            <a:xfrm>
              <a:off x="7272" y="4011"/>
              <a:ext cx="571" cy="1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Rectangle 81">
              <a:extLst>
                <a:ext uri="{FF2B5EF4-FFF2-40B4-BE49-F238E27FC236}">
                  <a16:creationId xmlns:a16="http://schemas.microsoft.com/office/drawing/2014/main" id="{6B5CADC0-61C4-1A98-7E97-66718702AE37}"/>
                </a:ext>
              </a:extLst>
            </p:cNvPr>
            <p:cNvSpPr>
              <a:spLocks noChangeArrowheads="1"/>
            </p:cNvSpPr>
            <p:nvPr/>
          </p:nvSpPr>
          <p:spPr bwMode="auto">
            <a:xfrm>
              <a:off x="624" y="1998"/>
              <a:ext cx="150"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2" name="Rectangle 82">
              <a:extLst>
                <a:ext uri="{FF2B5EF4-FFF2-40B4-BE49-F238E27FC236}">
                  <a16:creationId xmlns:a16="http://schemas.microsoft.com/office/drawing/2014/main" id="{F825E9ED-E450-DAD2-4B2B-E45843388614}"/>
                </a:ext>
              </a:extLst>
            </p:cNvPr>
            <p:cNvSpPr>
              <a:spLocks noChangeArrowheads="1"/>
            </p:cNvSpPr>
            <p:nvPr/>
          </p:nvSpPr>
          <p:spPr bwMode="auto">
            <a:xfrm>
              <a:off x="894" y="1998"/>
              <a:ext cx="294"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3" name="Rectangle 83">
              <a:extLst>
                <a:ext uri="{FF2B5EF4-FFF2-40B4-BE49-F238E27FC236}">
                  <a16:creationId xmlns:a16="http://schemas.microsoft.com/office/drawing/2014/main" id="{D694CADB-24E8-A228-46EB-C921D407BB7A}"/>
                </a:ext>
              </a:extLst>
            </p:cNvPr>
            <p:cNvSpPr>
              <a:spLocks noChangeArrowheads="1"/>
            </p:cNvSpPr>
            <p:nvPr/>
          </p:nvSpPr>
          <p:spPr bwMode="auto">
            <a:xfrm>
              <a:off x="1951" y="1998"/>
              <a:ext cx="392"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4" name="Rectangle 84">
              <a:extLst>
                <a:ext uri="{FF2B5EF4-FFF2-40B4-BE49-F238E27FC236}">
                  <a16:creationId xmlns:a16="http://schemas.microsoft.com/office/drawing/2014/main" id="{518858CC-4673-9209-1B0E-C163649FBE8D}"/>
                </a:ext>
              </a:extLst>
            </p:cNvPr>
            <p:cNvSpPr>
              <a:spLocks noChangeArrowheads="1"/>
            </p:cNvSpPr>
            <p:nvPr/>
          </p:nvSpPr>
          <p:spPr bwMode="auto">
            <a:xfrm>
              <a:off x="2870" y="1998"/>
              <a:ext cx="492"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5" name="Rectangle 85">
              <a:extLst>
                <a:ext uri="{FF2B5EF4-FFF2-40B4-BE49-F238E27FC236}">
                  <a16:creationId xmlns:a16="http://schemas.microsoft.com/office/drawing/2014/main" id="{56BCDD12-4AF7-EA36-B13D-486B97463030}"/>
                </a:ext>
              </a:extLst>
            </p:cNvPr>
            <p:cNvSpPr>
              <a:spLocks noChangeArrowheads="1"/>
            </p:cNvSpPr>
            <p:nvPr/>
          </p:nvSpPr>
          <p:spPr bwMode="auto">
            <a:xfrm>
              <a:off x="5188" y="1998"/>
              <a:ext cx="877"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6" name="Rectangle 86">
              <a:extLst>
                <a:ext uri="{FF2B5EF4-FFF2-40B4-BE49-F238E27FC236}">
                  <a16:creationId xmlns:a16="http://schemas.microsoft.com/office/drawing/2014/main" id="{99A1D0E9-85C9-98A1-2B0A-D886C8DDEEFC}"/>
                </a:ext>
              </a:extLst>
            </p:cNvPr>
            <p:cNvSpPr>
              <a:spLocks noChangeArrowheads="1"/>
            </p:cNvSpPr>
            <p:nvPr/>
          </p:nvSpPr>
          <p:spPr bwMode="auto">
            <a:xfrm>
              <a:off x="6059" y="1998"/>
              <a:ext cx="527"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7" name="Rectangle 87">
              <a:extLst>
                <a:ext uri="{FF2B5EF4-FFF2-40B4-BE49-F238E27FC236}">
                  <a16:creationId xmlns:a16="http://schemas.microsoft.com/office/drawing/2014/main" id="{A51CE5A5-684B-8AAF-2278-516C230C2A34}"/>
                </a:ext>
              </a:extLst>
            </p:cNvPr>
            <p:cNvSpPr>
              <a:spLocks noChangeArrowheads="1"/>
            </p:cNvSpPr>
            <p:nvPr/>
          </p:nvSpPr>
          <p:spPr bwMode="auto">
            <a:xfrm>
              <a:off x="822" y="2107"/>
              <a:ext cx="102"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8" name="Rectangle 88">
              <a:extLst>
                <a:ext uri="{FF2B5EF4-FFF2-40B4-BE49-F238E27FC236}">
                  <a16:creationId xmlns:a16="http://schemas.microsoft.com/office/drawing/2014/main" id="{E00A0103-9EB8-1B04-0C5E-AB9438C327B9}"/>
                </a:ext>
              </a:extLst>
            </p:cNvPr>
            <p:cNvSpPr>
              <a:spLocks noChangeArrowheads="1"/>
            </p:cNvSpPr>
            <p:nvPr/>
          </p:nvSpPr>
          <p:spPr bwMode="auto">
            <a:xfrm>
              <a:off x="894" y="2107"/>
              <a:ext cx="318"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9" name="Rectangle 89">
              <a:extLst>
                <a:ext uri="{FF2B5EF4-FFF2-40B4-BE49-F238E27FC236}">
                  <a16:creationId xmlns:a16="http://schemas.microsoft.com/office/drawing/2014/main" id="{363B0DAE-A737-5B92-DDC8-B3DB748F5A90}"/>
                </a:ext>
              </a:extLst>
            </p:cNvPr>
            <p:cNvSpPr>
              <a:spLocks noChangeArrowheads="1"/>
            </p:cNvSpPr>
            <p:nvPr/>
          </p:nvSpPr>
          <p:spPr bwMode="auto">
            <a:xfrm>
              <a:off x="1501" y="2107"/>
              <a:ext cx="1111"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0" name="Rectangle 90">
              <a:extLst>
                <a:ext uri="{FF2B5EF4-FFF2-40B4-BE49-F238E27FC236}">
                  <a16:creationId xmlns:a16="http://schemas.microsoft.com/office/drawing/2014/main" id="{9E11A8DF-C738-1BF3-1D30-C5C6D279076E}"/>
                </a:ext>
              </a:extLst>
            </p:cNvPr>
            <p:cNvSpPr>
              <a:spLocks noChangeArrowheads="1"/>
            </p:cNvSpPr>
            <p:nvPr/>
          </p:nvSpPr>
          <p:spPr bwMode="auto">
            <a:xfrm>
              <a:off x="2870" y="2107"/>
              <a:ext cx="79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REMODELACIÓN CHOZA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1" name="Rectangle 91">
              <a:extLst>
                <a:ext uri="{FF2B5EF4-FFF2-40B4-BE49-F238E27FC236}">
                  <a16:creationId xmlns:a16="http://schemas.microsoft.com/office/drawing/2014/main" id="{7B34456F-64D7-F588-C524-3D83D5A53538}"/>
                </a:ext>
              </a:extLst>
            </p:cNvPr>
            <p:cNvSpPr>
              <a:spLocks noChangeArrowheads="1"/>
            </p:cNvSpPr>
            <p:nvPr/>
          </p:nvSpPr>
          <p:spPr bwMode="auto">
            <a:xfrm>
              <a:off x="5657" y="2107"/>
              <a:ext cx="438"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$1,385.00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2" name="Rectangle 92">
              <a:extLst>
                <a:ext uri="{FF2B5EF4-FFF2-40B4-BE49-F238E27FC236}">
                  <a16:creationId xmlns:a16="http://schemas.microsoft.com/office/drawing/2014/main" id="{FDC1C0BC-E7B9-2881-8360-915C77FB2D0D}"/>
                </a:ext>
              </a:extLst>
            </p:cNvPr>
            <p:cNvSpPr>
              <a:spLocks noChangeArrowheads="1"/>
            </p:cNvSpPr>
            <p:nvPr/>
          </p:nvSpPr>
          <p:spPr bwMode="auto">
            <a:xfrm>
              <a:off x="822" y="2215"/>
              <a:ext cx="102"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3" name="Rectangle 93">
              <a:extLst>
                <a:ext uri="{FF2B5EF4-FFF2-40B4-BE49-F238E27FC236}">
                  <a16:creationId xmlns:a16="http://schemas.microsoft.com/office/drawing/2014/main" id="{7401A6A9-EFA0-2491-EFB9-4E39FFD5576C}"/>
                </a:ext>
              </a:extLst>
            </p:cNvPr>
            <p:cNvSpPr>
              <a:spLocks noChangeArrowheads="1"/>
            </p:cNvSpPr>
            <p:nvPr/>
          </p:nvSpPr>
          <p:spPr bwMode="auto">
            <a:xfrm>
              <a:off x="894" y="2215"/>
              <a:ext cx="318"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4" name="Rectangle 94">
              <a:extLst>
                <a:ext uri="{FF2B5EF4-FFF2-40B4-BE49-F238E27FC236}">
                  <a16:creationId xmlns:a16="http://schemas.microsoft.com/office/drawing/2014/main" id="{6F7220DE-6EA9-7198-056D-FB1A680B24CC}"/>
                </a:ext>
              </a:extLst>
            </p:cNvPr>
            <p:cNvSpPr>
              <a:spLocks noChangeArrowheads="1"/>
            </p:cNvSpPr>
            <p:nvPr/>
          </p:nvSpPr>
          <p:spPr bwMode="auto">
            <a:xfrm>
              <a:off x="1501" y="2215"/>
              <a:ext cx="113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5" name="Rectangle 95">
              <a:extLst>
                <a:ext uri="{FF2B5EF4-FFF2-40B4-BE49-F238E27FC236}">
                  <a16:creationId xmlns:a16="http://schemas.microsoft.com/office/drawing/2014/main" id="{104740D7-9BC9-F1A4-1E46-774C7E739DE5}"/>
                </a:ext>
              </a:extLst>
            </p:cNvPr>
            <p:cNvSpPr>
              <a:spLocks noChangeArrowheads="1"/>
            </p:cNvSpPr>
            <p:nvPr/>
          </p:nvSpPr>
          <p:spPr bwMode="auto">
            <a:xfrm>
              <a:off x="2870" y="2215"/>
              <a:ext cx="877"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ARREGLO DE BOMBA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6" name="Rectangle 96">
              <a:extLst>
                <a:ext uri="{FF2B5EF4-FFF2-40B4-BE49-F238E27FC236}">
                  <a16:creationId xmlns:a16="http://schemas.microsoft.com/office/drawing/2014/main" id="{C4039C7F-A362-2DCF-A43C-E2F90AACFA39}"/>
                </a:ext>
              </a:extLst>
            </p:cNvPr>
            <p:cNvSpPr>
              <a:spLocks noChangeArrowheads="1"/>
            </p:cNvSpPr>
            <p:nvPr/>
          </p:nvSpPr>
          <p:spPr bwMode="auto">
            <a:xfrm>
              <a:off x="5723" y="2215"/>
              <a:ext cx="366"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$105.59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7" name="Rectangle 97">
              <a:extLst>
                <a:ext uri="{FF2B5EF4-FFF2-40B4-BE49-F238E27FC236}">
                  <a16:creationId xmlns:a16="http://schemas.microsoft.com/office/drawing/2014/main" id="{5DA020BF-46AE-1F6B-4A4A-4A4B571AA94A}"/>
                </a:ext>
              </a:extLst>
            </p:cNvPr>
            <p:cNvSpPr>
              <a:spLocks noChangeArrowheads="1"/>
            </p:cNvSpPr>
            <p:nvPr/>
          </p:nvSpPr>
          <p:spPr bwMode="auto">
            <a:xfrm>
              <a:off x="822" y="2393"/>
              <a:ext cx="102"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Rectangle 98">
              <a:extLst>
                <a:ext uri="{FF2B5EF4-FFF2-40B4-BE49-F238E27FC236}">
                  <a16:creationId xmlns:a16="http://schemas.microsoft.com/office/drawing/2014/main" id="{888F8997-E918-FD4F-4D38-86EC9FFE791E}"/>
                </a:ext>
              </a:extLst>
            </p:cNvPr>
            <p:cNvSpPr>
              <a:spLocks noChangeArrowheads="1"/>
            </p:cNvSpPr>
            <p:nvPr/>
          </p:nvSpPr>
          <p:spPr bwMode="auto">
            <a:xfrm>
              <a:off x="894" y="2393"/>
              <a:ext cx="408"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Rectangle 99">
              <a:extLst>
                <a:ext uri="{FF2B5EF4-FFF2-40B4-BE49-F238E27FC236}">
                  <a16:creationId xmlns:a16="http://schemas.microsoft.com/office/drawing/2014/main" id="{901A35C0-EF57-8C26-C77E-90A19711E674}"/>
                </a:ext>
              </a:extLst>
            </p:cNvPr>
            <p:cNvSpPr>
              <a:spLocks noChangeArrowheads="1"/>
            </p:cNvSpPr>
            <p:nvPr/>
          </p:nvSpPr>
          <p:spPr bwMode="auto">
            <a:xfrm>
              <a:off x="1501" y="2393"/>
              <a:ext cx="113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0" name="Rectangle 100">
              <a:extLst>
                <a:ext uri="{FF2B5EF4-FFF2-40B4-BE49-F238E27FC236}">
                  <a16:creationId xmlns:a16="http://schemas.microsoft.com/office/drawing/2014/main" id="{21FF3A4A-2480-F93B-ECB6-5C092A86CE1C}"/>
                </a:ext>
              </a:extLst>
            </p:cNvPr>
            <p:cNvSpPr>
              <a:spLocks noChangeArrowheads="1"/>
            </p:cNvSpPr>
            <p:nvPr/>
          </p:nvSpPr>
          <p:spPr bwMode="auto">
            <a:xfrm>
              <a:off x="2870" y="2339"/>
              <a:ext cx="2348"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CORRECTIVO Y PREVENTIVO SECADORA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1" name="Rectangle 101">
              <a:extLst>
                <a:ext uri="{FF2B5EF4-FFF2-40B4-BE49-F238E27FC236}">
                  <a16:creationId xmlns:a16="http://schemas.microsoft.com/office/drawing/2014/main" id="{B2C56CB3-FEA1-399C-6F70-17EC03BA272D}"/>
                </a:ext>
              </a:extLst>
            </p:cNvPr>
            <p:cNvSpPr>
              <a:spLocks noChangeArrowheads="1"/>
            </p:cNvSpPr>
            <p:nvPr/>
          </p:nvSpPr>
          <p:spPr bwMode="auto">
            <a:xfrm>
              <a:off x="2870" y="2447"/>
              <a:ext cx="486"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WHIRPOOL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2" name="Rectangle 102">
              <a:extLst>
                <a:ext uri="{FF2B5EF4-FFF2-40B4-BE49-F238E27FC236}">
                  <a16:creationId xmlns:a16="http://schemas.microsoft.com/office/drawing/2014/main" id="{FBC8C356-9C77-713C-4889-345C4993505E}"/>
                </a:ext>
              </a:extLst>
            </p:cNvPr>
            <p:cNvSpPr>
              <a:spLocks noChangeArrowheads="1"/>
            </p:cNvSpPr>
            <p:nvPr/>
          </p:nvSpPr>
          <p:spPr bwMode="auto">
            <a:xfrm>
              <a:off x="5765" y="2393"/>
              <a:ext cx="318"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$41.04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3" name="Rectangle 103">
              <a:extLst>
                <a:ext uri="{FF2B5EF4-FFF2-40B4-BE49-F238E27FC236}">
                  <a16:creationId xmlns:a16="http://schemas.microsoft.com/office/drawing/2014/main" id="{D4DE2142-62A2-7B67-522B-2A87CC22F2E8}"/>
                </a:ext>
              </a:extLst>
            </p:cNvPr>
            <p:cNvSpPr>
              <a:spLocks noChangeArrowheads="1"/>
            </p:cNvSpPr>
            <p:nvPr/>
          </p:nvSpPr>
          <p:spPr bwMode="auto">
            <a:xfrm>
              <a:off x="822" y="2642"/>
              <a:ext cx="102"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4" name="Rectangle 104">
              <a:extLst>
                <a:ext uri="{FF2B5EF4-FFF2-40B4-BE49-F238E27FC236}">
                  <a16:creationId xmlns:a16="http://schemas.microsoft.com/office/drawing/2014/main" id="{40467CAC-7608-03CD-F27E-E224D7949FA9}"/>
                </a:ext>
              </a:extLst>
            </p:cNvPr>
            <p:cNvSpPr>
              <a:spLocks noChangeArrowheads="1"/>
            </p:cNvSpPr>
            <p:nvPr/>
          </p:nvSpPr>
          <p:spPr bwMode="auto">
            <a:xfrm>
              <a:off x="894" y="2642"/>
              <a:ext cx="408"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5" name="Rectangle 105">
              <a:extLst>
                <a:ext uri="{FF2B5EF4-FFF2-40B4-BE49-F238E27FC236}">
                  <a16:creationId xmlns:a16="http://schemas.microsoft.com/office/drawing/2014/main" id="{FC3BB1EE-C413-C452-00DE-F69F3C6994EE}"/>
                </a:ext>
              </a:extLst>
            </p:cNvPr>
            <p:cNvSpPr>
              <a:spLocks noChangeArrowheads="1"/>
            </p:cNvSpPr>
            <p:nvPr/>
          </p:nvSpPr>
          <p:spPr bwMode="auto">
            <a:xfrm>
              <a:off x="1501" y="2642"/>
              <a:ext cx="113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6" name="Rectangle 106">
              <a:extLst>
                <a:ext uri="{FF2B5EF4-FFF2-40B4-BE49-F238E27FC236}">
                  <a16:creationId xmlns:a16="http://schemas.microsoft.com/office/drawing/2014/main" id="{61D9DC0C-FBC3-B2CE-72E9-EE1196954290}"/>
                </a:ext>
              </a:extLst>
            </p:cNvPr>
            <p:cNvSpPr>
              <a:spLocks noChangeArrowheads="1"/>
            </p:cNvSpPr>
            <p:nvPr/>
          </p:nvSpPr>
          <p:spPr bwMode="auto">
            <a:xfrm>
              <a:off x="2870" y="2588"/>
              <a:ext cx="1845"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SERVICIO TÉCNICO Y MANTENIMIENTO PREVENTIVO DE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7" name="Rectangle 107">
              <a:extLst>
                <a:ext uri="{FF2B5EF4-FFF2-40B4-BE49-F238E27FC236}">
                  <a16:creationId xmlns:a16="http://schemas.microsoft.com/office/drawing/2014/main" id="{F2FEE6B4-37E0-7630-93E0-29F128DF4714}"/>
                </a:ext>
              </a:extLst>
            </p:cNvPr>
            <p:cNvSpPr>
              <a:spLocks noChangeArrowheads="1"/>
            </p:cNvSpPr>
            <p:nvPr/>
          </p:nvSpPr>
          <p:spPr bwMode="auto">
            <a:xfrm>
              <a:off x="2870" y="2696"/>
              <a:ext cx="486"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LAVADORA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8" name="Rectangle 108">
              <a:extLst>
                <a:ext uri="{FF2B5EF4-FFF2-40B4-BE49-F238E27FC236}">
                  <a16:creationId xmlns:a16="http://schemas.microsoft.com/office/drawing/2014/main" id="{D5F3F33F-C817-888E-F51F-1F307D14F2AC}"/>
                </a:ext>
              </a:extLst>
            </p:cNvPr>
            <p:cNvSpPr>
              <a:spLocks noChangeArrowheads="1"/>
            </p:cNvSpPr>
            <p:nvPr/>
          </p:nvSpPr>
          <p:spPr bwMode="auto">
            <a:xfrm>
              <a:off x="5765" y="2642"/>
              <a:ext cx="318"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$90.29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9" name="Rectangle 109">
              <a:extLst>
                <a:ext uri="{FF2B5EF4-FFF2-40B4-BE49-F238E27FC236}">
                  <a16:creationId xmlns:a16="http://schemas.microsoft.com/office/drawing/2014/main" id="{92E7C9A7-ED42-3F9C-31DC-123491702AE4}"/>
                </a:ext>
              </a:extLst>
            </p:cNvPr>
            <p:cNvSpPr>
              <a:spLocks noChangeArrowheads="1"/>
            </p:cNvSpPr>
            <p:nvPr/>
          </p:nvSpPr>
          <p:spPr bwMode="auto">
            <a:xfrm>
              <a:off x="822" y="2826"/>
              <a:ext cx="102"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0" name="Rectangle 110">
              <a:extLst>
                <a:ext uri="{FF2B5EF4-FFF2-40B4-BE49-F238E27FC236}">
                  <a16:creationId xmlns:a16="http://schemas.microsoft.com/office/drawing/2014/main" id="{78BFC9AF-6306-B9D3-F4C8-F64EFF558C7D}"/>
                </a:ext>
              </a:extLst>
            </p:cNvPr>
            <p:cNvSpPr>
              <a:spLocks noChangeArrowheads="1"/>
            </p:cNvSpPr>
            <p:nvPr/>
          </p:nvSpPr>
          <p:spPr bwMode="auto">
            <a:xfrm>
              <a:off x="894" y="2826"/>
              <a:ext cx="408"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1" name="Rectangle 111">
              <a:extLst>
                <a:ext uri="{FF2B5EF4-FFF2-40B4-BE49-F238E27FC236}">
                  <a16:creationId xmlns:a16="http://schemas.microsoft.com/office/drawing/2014/main" id="{9AB1D030-6DFB-6AAE-E82B-A5886F788BC4}"/>
                </a:ext>
              </a:extLst>
            </p:cNvPr>
            <p:cNvSpPr>
              <a:spLocks noChangeArrowheads="1"/>
            </p:cNvSpPr>
            <p:nvPr/>
          </p:nvSpPr>
          <p:spPr bwMode="auto">
            <a:xfrm>
              <a:off x="1501" y="2826"/>
              <a:ext cx="1111"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2" name="Rectangle 112">
              <a:extLst>
                <a:ext uri="{FF2B5EF4-FFF2-40B4-BE49-F238E27FC236}">
                  <a16:creationId xmlns:a16="http://schemas.microsoft.com/office/drawing/2014/main" id="{49BEF1C9-C85E-C1B6-9B8E-34A32EF145B2}"/>
                </a:ext>
              </a:extLst>
            </p:cNvPr>
            <p:cNvSpPr>
              <a:spLocks noChangeArrowheads="1"/>
            </p:cNvSpPr>
            <p:nvPr/>
          </p:nvSpPr>
          <p:spPr bwMode="auto">
            <a:xfrm>
              <a:off x="2870" y="2826"/>
              <a:ext cx="1609"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CAMBIO DE CUBIERTA EN EL COMPLEJO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3" name="Rectangle 113">
              <a:extLst>
                <a:ext uri="{FF2B5EF4-FFF2-40B4-BE49-F238E27FC236}">
                  <a16:creationId xmlns:a16="http://schemas.microsoft.com/office/drawing/2014/main" id="{19821B87-8424-3612-9791-5102044DE1A3}"/>
                </a:ext>
              </a:extLst>
            </p:cNvPr>
            <p:cNvSpPr>
              <a:spLocks noChangeArrowheads="1"/>
            </p:cNvSpPr>
            <p:nvPr/>
          </p:nvSpPr>
          <p:spPr bwMode="auto">
            <a:xfrm>
              <a:off x="5723" y="2826"/>
              <a:ext cx="366"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$920.00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4" name="Rectangle 114">
              <a:extLst>
                <a:ext uri="{FF2B5EF4-FFF2-40B4-BE49-F238E27FC236}">
                  <a16:creationId xmlns:a16="http://schemas.microsoft.com/office/drawing/2014/main" id="{51E1D690-5A77-9D95-CA7A-BF66D9F124B2}"/>
                </a:ext>
              </a:extLst>
            </p:cNvPr>
            <p:cNvSpPr>
              <a:spLocks noChangeArrowheads="1"/>
            </p:cNvSpPr>
            <p:nvPr/>
          </p:nvSpPr>
          <p:spPr bwMode="auto">
            <a:xfrm>
              <a:off x="822" y="2934"/>
              <a:ext cx="102"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5" name="Rectangle 115">
              <a:extLst>
                <a:ext uri="{FF2B5EF4-FFF2-40B4-BE49-F238E27FC236}">
                  <a16:creationId xmlns:a16="http://schemas.microsoft.com/office/drawing/2014/main" id="{9C6F2211-4A38-28AC-03CD-F33B7176267B}"/>
                </a:ext>
              </a:extLst>
            </p:cNvPr>
            <p:cNvSpPr>
              <a:spLocks noChangeArrowheads="1"/>
            </p:cNvSpPr>
            <p:nvPr/>
          </p:nvSpPr>
          <p:spPr bwMode="auto">
            <a:xfrm>
              <a:off x="894" y="2934"/>
              <a:ext cx="294"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6" name="Rectangle 116">
              <a:extLst>
                <a:ext uri="{FF2B5EF4-FFF2-40B4-BE49-F238E27FC236}">
                  <a16:creationId xmlns:a16="http://schemas.microsoft.com/office/drawing/2014/main" id="{E2B41084-9037-49C1-F2F9-BCE3304489C4}"/>
                </a:ext>
              </a:extLst>
            </p:cNvPr>
            <p:cNvSpPr>
              <a:spLocks noChangeArrowheads="1"/>
            </p:cNvSpPr>
            <p:nvPr/>
          </p:nvSpPr>
          <p:spPr bwMode="auto">
            <a:xfrm>
              <a:off x="1501" y="2934"/>
              <a:ext cx="113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7" name="Rectangle 117">
              <a:extLst>
                <a:ext uri="{FF2B5EF4-FFF2-40B4-BE49-F238E27FC236}">
                  <a16:creationId xmlns:a16="http://schemas.microsoft.com/office/drawing/2014/main" id="{4766A28C-1E07-C767-01F3-BC2E62037523}"/>
                </a:ext>
              </a:extLst>
            </p:cNvPr>
            <p:cNvSpPr>
              <a:spLocks noChangeArrowheads="1"/>
            </p:cNvSpPr>
            <p:nvPr/>
          </p:nvSpPr>
          <p:spPr bwMode="auto">
            <a:xfrm>
              <a:off x="2870" y="2934"/>
              <a:ext cx="1760"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LIMPIEZA DE LAS BOMBAS DEL ÁREA DE LAS PISCINAS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8" name="Rectangle 118">
              <a:extLst>
                <a:ext uri="{FF2B5EF4-FFF2-40B4-BE49-F238E27FC236}">
                  <a16:creationId xmlns:a16="http://schemas.microsoft.com/office/drawing/2014/main" id="{980BC776-E3C2-2A3B-E1F1-37F69AD16A49}"/>
                </a:ext>
              </a:extLst>
            </p:cNvPr>
            <p:cNvSpPr>
              <a:spLocks noChangeArrowheads="1"/>
            </p:cNvSpPr>
            <p:nvPr/>
          </p:nvSpPr>
          <p:spPr bwMode="auto">
            <a:xfrm>
              <a:off x="5723" y="2934"/>
              <a:ext cx="366"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$130.56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9" name="Rectangle 119">
              <a:extLst>
                <a:ext uri="{FF2B5EF4-FFF2-40B4-BE49-F238E27FC236}">
                  <a16:creationId xmlns:a16="http://schemas.microsoft.com/office/drawing/2014/main" id="{37B690E0-5996-12AE-4E99-3678F96C03E0}"/>
                </a:ext>
              </a:extLst>
            </p:cNvPr>
            <p:cNvSpPr>
              <a:spLocks noChangeArrowheads="1"/>
            </p:cNvSpPr>
            <p:nvPr/>
          </p:nvSpPr>
          <p:spPr bwMode="auto">
            <a:xfrm>
              <a:off x="822" y="3042"/>
              <a:ext cx="102"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0" name="Rectangle 120">
              <a:extLst>
                <a:ext uri="{FF2B5EF4-FFF2-40B4-BE49-F238E27FC236}">
                  <a16:creationId xmlns:a16="http://schemas.microsoft.com/office/drawing/2014/main" id="{21ACAFD2-40F3-5C94-BC8B-A83F2140A80D}"/>
                </a:ext>
              </a:extLst>
            </p:cNvPr>
            <p:cNvSpPr>
              <a:spLocks noChangeArrowheads="1"/>
            </p:cNvSpPr>
            <p:nvPr/>
          </p:nvSpPr>
          <p:spPr bwMode="auto">
            <a:xfrm>
              <a:off x="894" y="3042"/>
              <a:ext cx="318"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1" name="Rectangle 121">
              <a:extLst>
                <a:ext uri="{FF2B5EF4-FFF2-40B4-BE49-F238E27FC236}">
                  <a16:creationId xmlns:a16="http://schemas.microsoft.com/office/drawing/2014/main" id="{7CAE9A05-9082-1CDC-470A-B0A20D857C16}"/>
                </a:ext>
              </a:extLst>
            </p:cNvPr>
            <p:cNvSpPr>
              <a:spLocks noChangeArrowheads="1"/>
            </p:cNvSpPr>
            <p:nvPr/>
          </p:nvSpPr>
          <p:spPr bwMode="auto">
            <a:xfrm>
              <a:off x="1501" y="3042"/>
              <a:ext cx="510"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SEGURIDAD</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2" name="Rectangle 122">
              <a:extLst>
                <a:ext uri="{FF2B5EF4-FFF2-40B4-BE49-F238E27FC236}">
                  <a16:creationId xmlns:a16="http://schemas.microsoft.com/office/drawing/2014/main" id="{8E552FD8-56C3-EEF4-3B71-11D9A9A658F3}"/>
                </a:ext>
              </a:extLst>
            </p:cNvPr>
            <p:cNvSpPr>
              <a:spLocks noChangeArrowheads="1"/>
            </p:cNvSpPr>
            <p:nvPr/>
          </p:nvSpPr>
          <p:spPr bwMode="auto">
            <a:xfrm>
              <a:off x="2870" y="3042"/>
              <a:ext cx="126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CÁMARAS DE SEGURIDAD</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3" name="Rectangle 123">
              <a:extLst>
                <a:ext uri="{FF2B5EF4-FFF2-40B4-BE49-F238E27FC236}">
                  <a16:creationId xmlns:a16="http://schemas.microsoft.com/office/drawing/2014/main" id="{B62B0BD8-AE39-265D-3954-AA3E2D6AE759}"/>
                </a:ext>
              </a:extLst>
            </p:cNvPr>
            <p:cNvSpPr>
              <a:spLocks noChangeArrowheads="1"/>
            </p:cNvSpPr>
            <p:nvPr/>
          </p:nvSpPr>
          <p:spPr bwMode="auto">
            <a:xfrm>
              <a:off x="5723" y="3042"/>
              <a:ext cx="366"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$703.61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4" name="Rectangle 124">
              <a:extLst>
                <a:ext uri="{FF2B5EF4-FFF2-40B4-BE49-F238E27FC236}">
                  <a16:creationId xmlns:a16="http://schemas.microsoft.com/office/drawing/2014/main" id="{2F6C8E3E-6A98-FF8F-20F5-8039F4598EAA}"/>
                </a:ext>
              </a:extLst>
            </p:cNvPr>
            <p:cNvSpPr>
              <a:spLocks noChangeArrowheads="1"/>
            </p:cNvSpPr>
            <p:nvPr/>
          </p:nvSpPr>
          <p:spPr bwMode="auto">
            <a:xfrm>
              <a:off x="822" y="3151"/>
              <a:ext cx="102"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5" name="Rectangle 125">
              <a:extLst>
                <a:ext uri="{FF2B5EF4-FFF2-40B4-BE49-F238E27FC236}">
                  <a16:creationId xmlns:a16="http://schemas.microsoft.com/office/drawing/2014/main" id="{DE1EF22B-6990-C5E3-C857-853D7C1050D6}"/>
                </a:ext>
              </a:extLst>
            </p:cNvPr>
            <p:cNvSpPr>
              <a:spLocks noChangeArrowheads="1"/>
            </p:cNvSpPr>
            <p:nvPr/>
          </p:nvSpPr>
          <p:spPr bwMode="auto">
            <a:xfrm>
              <a:off x="894" y="3151"/>
              <a:ext cx="318"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6" name="Rectangle 126">
              <a:extLst>
                <a:ext uri="{FF2B5EF4-FFF2-40B4-BE49-F238E27FC236}">
                  <a16:creationId xmlns:a16="http://schemas.microsoft.com/office/drawing/2014/main" id="{CFA92E2A-A901-C93A-3FDB-DDF2B252B386}"/>
                </a:ext>
              </a:extLst>
            </p:cNvPr>
            <p:cNvSpPr>
              <a:spLocks noChangeArrowheads="1"/>
            </p:cNvSpPr>
            <p:nvPr/>
          </p:nvSpPr>
          <p:spPr bwMode="auto">
            <a:xfrm>
              <a:off x="1501" y="3151"/>
              <a:ext cx="937"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7" name="Rectangle 127">
              <a:extLst>
                <a:ext uri="{FF2B5EF4-FFF2-40B4-BE49-F238E27FC236}">
                  <a16:creationId xmlns:a16="http://schemas.microsoft.com/office/drawing/2014/main" id="{8A701F44-3A98-19CF-FFB9-5DE4842A9AB1}"/>
                </a:ext>
              </a:extLst>
            </p:cNvPr>
            <p:cNvSpPr>
              <a:spLocks noChangeArrowheads="1"/>
            </p:cNvSpPr>
            <p:nvPr/>
          </p:nvSpPr>
          <p:spPr bwMode="auto">
            <a:xfrm>
              <a:off x="2870" y="3151"/>
              <a:ext cx="2240"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 LAPTOP HP 250 G9 INTEL CORE I3 16 GB RAM 256 SSD</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8" name="Rectangle 128">
              <a:extLst>
                <a:ext uri="{FF2B5EF4-FFF2-40B4-BE49-F238E27FC236}">
                  <a16:creationId xmlns:a16="http://schemas.microsoft.com/office/drawing/2014/main" id="{B6730667-17FD-A3CC-81C7-15E19D2F6E76}"/>
                </a:ext>
              </a:extLst>
            </p:cNvPr>
            <p:cNvSpPr>
              <a:spLocks noChangeArrowheads="1"/>
            </p:cNvSpPr>
            <p:nvPr/>
          </p:nvSpPr>
          <p:spPr bwMode="auto">
            <a:xfrm>
              <a:off x="5723" y="3151"/>
              <a:ext cx="366"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$429.23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9" name="Rectangle 129">
              <a:extLst>
                <a:ext uri="{FF2B5EF4-FFF2-40B4-BE49-F238E27FC236}">
                  <a16:creationId xmlns:a16="http://schemas.microsoft.com/office/drawing/2014/main" id="{01533EFC-0557-073D-0D6D-AC02FA4189FB}"/>
                </a:ext>
              </a:extLst>
            </p:cNvPr>
            <p:cNvSpPr>
              <a:spLocks noChangeArrowheads="1"/>
            </p:cNvSpPr>
            <p:nvPr/>
          </p:nvSpPr>
          <p:spPr bwMode="auto">
            <a:xfrm>
              <a:off x="822" y="3259"/>
              <a:ext cx="102"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0" name="Rectangle 130">
              <a:extLst>
                <a:ext uri="{FF2B5EF4-FFF2-40B4-BE49-F238E27FC236}">
                  <a16:creationId xmlns:a16="http://schemas.microsoft.com/office/drawing/2014/main" id="{0FE6B877-143F-EE00-F14C-F9D72999A4EA}"/>
                </a:ext>
              </a:extLst>
            </p:cNvPr>
            <p:cNvSpPr>
              <a:spLocks noChangeArrowheads="1"/>
            </p:cNvSpPr>
            <p:nvPr/>
          </p:nvSpPr>
          <p:spPr bwMode="auto">
            <a:xfrm>
              <a:off x="894" y="3259"/>
              <a:ext cx="318"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1" name="Rectangle 131">
              <a:extLst>
                <a:ext uri="{FF2B5EF4-FFF2-40B4-BE49-F238E27FC236}">
                  <a16:creationId xmlns:a16="http://schemas.microsoft.com/office/drawing/2014/main" id="{5F5E48C5-7B69-8DAC-1D74-7A2B760CEBEC}"/>
                </a:ext>
              </a:extLst>
            </p:cNvPr>
            <p:cNvSpPr>
              <a:spLocks noChangeArrowheads="1"/>
            </p:cNvSpPr>
            <p:nvPr/>
          </p:nvSpPr>
          <p:spPr bwMode="auto">
            <a:xfrm>
              <a:off x="1501" y="3259"/>
              <a:ext cx="113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32" name="Rectangle 132">
              <a:extLst>
                <a:ext uri="{FF2B5EF4-FFF2-40B4-BE49-F238E27FC236}">
                  <a16:creationId xmlns:a16="http://schemas.microsoft.com/office/drawing/2014/main" id="{EFBBDA2F-6A49-1591-C913-09C0773FB74D}"/>
                </a:ext>
              </a:extLst>
            </p:cNvPr>
            <p:cNvSpPr>
              <a:spLocks noChangeArrowheads="1"/>
            </p:cNvSpPr>
            <p:nvPr/>
          </p:nvSpPr>
          <p:spPr bwMode="auto">
            <a:xfrm>
              <a:off x="2870" y="3259"/>
              <a:ext cx="2276"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CAMBIO DE ARENA, NUDOS, ADAPTADORES Y TUBO DEL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3" name="Rectangle 133">
              <a:extLst>
                <a:ext uri="{FF2B5EF4-FFF2-40B4-BE49-F238E27FC236}">
                  <a16:creationId xmlns:a16="http://schemas.microsoft.com/office/drawing/2014/main" id="{494B673F-D32C-CB0B-E4F2-21B87CAB9B88}"/>
                </a:ext>
              </a:extLst>
            </p:cNvPr>
            <p:cNvSpPr>
              <a:spLocks noChangeArrowheads="1"/>
            </p:cNvSpPr>
            <p:nvPr/>
          </p:nvSpPr>
          <p:spPr bwMode="auto">
            <a:xfrm>
              <a:off x="5723" y="3259"/>
              <a:ext cx="366"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$231.10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4" name="Rectangle 134">
              <a:extLst>
                <a:ext uri="{FF2B5EF4-FFF2-40B4-BE49-F238E27FC236}">
                  <a16:creationId xmlns:a16="http://schemas.microsoft.com/office/drawing/2014/main" id="{35FBA23F-EB47-5903-1AA0-A0F3F9ECEE18}"/>
                </a:ext>
              </a:extLst>
            </p:cNvPr>
            <p:cNvSpPr>
              <a:spLocks noChangeArrowheads="1"/>
            </p:cNvSpPr>
            <p:nvPr/>
          </p:nvSpPr>
          <p:spPr bwMode="auto">
            <a:xfrm>
              <a:off x="780" y="3367"/>
              <a:ext cx="150"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5" name="Rectangle 135">
              <a:extLst>
                <a:ext uri="{FF2B5EF4-FFF2-40B4-BE49-F238E27FC236}">
                  <a16:creationId xmlns:a16="http://schemas.microsoft.com/office/drawing/2014/main" id="{B5E9CC85-E04A-A3A4-ECE0-ABE5588AFEE3}"/>
                </a:ext>
              </a:extLst>
            </p:cNvPr>
            <p:cNvSpPr>
              <a:spLocks noChangeArrowheads="1"/>
            </p:cNvSpPr>
            <p:nvPr/>
          </p:nvSpPr>
          <p:spPr bwMode="auto">
            <a:xfrm>
              <a:off x="894" y="3367"/>
              <a:ext cx="318"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6" name="Rectangle 136">
              <a:extLst>
                <a:ext uri="{FF2B5EF4-FFF2-40B4-BE49-F238E27FC236}">
                  <a16:creationId xmlns:a16="http://schemas.microsoft.com/office/drawing/2014/main" id="{89F9B435-AA79-D300-3B8C-880A0503F292}"/>
                </a:ext>
              </a:extLst>
            </p:cNvPr>
            <p:cNvSpPr>
              <a:spLocks noChangeArrowheads="1"/>
            </p:cNvSpPr>
            <p:nvPr/>
          </p:nvSpPr>
          <p:spPr bwMode="auto">
            <a:xfrm>
              <a:off x="1501" y="3367"/>
              <a:ext cx="973"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TRANSPORTES Y FLETES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7" name="Rectangle 137">
              <a:extLst>
                <a:ext uri="{FF2B5EF4-FFF2-40B4-BE49-F238E27FC236}">
                  <a16:creationId xmlns:a16="http://schemas.microsoft.com/office/drawing/2014/main" id="{B9CDEF6C-3D0A-1F75-2F49-F709A3A0E608}"/>
                </a:ext>
              </a:extLst>
            </p:cNvPr>
            <p:cNvSpPr>
              <a:spLocks noChangeArrowheads="1"/>
            </p:cNvSpPr>
            <p:nvPr/>
          </p:nvSpPr>
          <p:spPr bwMode="auto">
            <a:xfrm>
              <a:off x="2870" y="3367"/>
              <a:ext cx="18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TRANSPORTE DE 100 SILLAS PLÁSTICAS DE LA CIUDAD DE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38" name="Rectangle 138">
              <a:extLst>
                <a:ext uri="{FF2B5EF4-FFF2-40B4-BE49-F238E27FC236}">
                  <a16:creationId xmlns:a16="http://schemas.microsoft.com/office/drawing/2014/main" id="{6CA6E100-AF09-9CFE-1CD2-EBE6298AD105}"/>
                </a:ext>
              </a:extLst>
            </p:cNvPr>
            <p:cNvSpPr>
              <a:spLocks noChangeArrowheads="1"/>
            </p:cNvSpPr>
            <p:nvPr/>
          </p:nvSpPr>
          <p:spPr bwMode="auto">
            <a:xfrm>
              <a:off x="5723" y="3367"/>
              <a:ext cx="366"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$125.00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9" name="Rectangle 139">
              <a:extLst>
                <a:ext uri="{FF2B5EF4-FFF2-40B4-BE49-F238E27FC236}">
                  <a16:creationId xmlns:a16="http://schemas.microsoft.com/office/drawing/2014/main" id="{D881D59D-33E7-1A49-8BB6-256E5C1D8482}"/>
                </a:ext>
              </a:extLst>
            </p:cNvPr>
            <p:cNvSpPr>
              <a:spLocks noChangeArrowheads="1"/>
            </p:cNvSpPr>
            <p:nvPr/>
          </p:nvSpPr>
          <p:spPr bwMode="auto">
            <a:xfrm>
              <a:off x="780" y="3475"/>
              <a:ext cx="150"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0" name="Rectangle 140">
              <a:extLst>
                <a:ext uri="{FF2B5EF4-FFF2-40B4-BE49-F238E27FC236}">
                  <a16:creationId xmlns:a16="http://schemas.microsoft.com/office/drawing/2014/main" id="{02EDD6D3-53F4-1059-0FBE-12E502CEAD35}"/>
                </a:ext>
              </a:extLst>
            </p:cNvPr>
            <p:cNvSpPr>
              <a:spLocks noChangeArrowheads="1"/>
            </p:cNvSpPr>
            <p:nvPr/>
          </p:nvSpPr>
          <p:spPr bwMode="auto">
            <a:xfrm>
              <a:off x="894" y="3475"/>
              <a:ext cx="336"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JUNIO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1" name="Rectangle 141">
              <a:extLst>
                <a:ext uri="{FF2B5EF4-FFF2-40B4-BE49-F238E27FC236}">
                  <a16:creationId xmlns:a16="http://schemas.microsoft.com/office/drawing/2014/main" id="{046B4437-2161-0934-09F9-2C52E6040D6F}"/>
                </a:ext>
              </a:extLst>
            </p:cNvPr>
            <p:cNvSpPr>
              <a:spLocks noChangeArrowheads="1"/>
            </p:cNvSpPr>
            <p:nvPr/>
          </p:nvSpPr>
          <p:spPr bwMode="auto">
            <a:xfrm>
              <a:off x="1501" y="3475"/>
              <a:ext cx="859"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MUEBLES Y ENSERES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2" name="Rectangle 142">
              <a:extLst>
                <a:ext uri="{FF2B5EF4-FFF2-40B4-BE49-F238E27FC236}">
                  <a16:creationId xmlns:a16="http://schemas.microsoft.com/office/drawing/2014/main" id="{72E436FC-A596-6E59-932B-8CBCC26B2E4B}"/>
                </a:ext>
              </a:extLst>
            </p:cNvPr>
            <p:cNvSpPr>
              <a:spLocks noChangeArrowheads="1"/>
            </p:cNvSpPr>
            <p:nvPr/>
          </p:nvSpPr>
          <p:spPr bwMode="auto">
            <a:xfrm>
              <a:off x="2870" y="3475"/>
              <a:ext cx="1139"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 LAVADORAS SEMIAUTOMÁTICAS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43" name="Rectangle 143">
              <a:extLst>
                <a:ext uri="{FF2B5EF4-FFF2-40B4-BE49-F238E27FC236}">
                  <a16:creationId xmlns:a16="http://schemas.microsoft.com/office/drawing/2014/main" id="{E91A8D4A-7A46-D3FF-85C5-A212A4B04F5C}"/>
                </a:ext>
              </a:extLst>
            </p:cNvPr>
            <p:cNvSpPr>
              <a:spLocks noChangeArrowheads="1"/>
            </p:cNvSpPr>
            <p:nvPr/>
          </p:nvSpPr>
          <p:spPr bwMode="auto">
            <a:xfrm>
              <a:off x="5723" y="3475"/>
              <a:ext cx="366"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$464.01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4" name="Rectangle 144">
              <a:extLst>
                <a:ext uri="{FF2B5EF4-FFF2-40B4-BE49-F238E27FC236}">
                  <a16:creationId xmlns:a16="http://schemas.microsoft.com/office/drawing/2014/main" id="{5CABD232-052A-35DE-CD94-F047DE376C5E}"/>
                </a:ext>
              </a:extLst>
            </p:cNvPr>
            <p:cNvSpPr>
              <a:spLocks noChangeArrowheads="1"/>
            </p:cNvSpPr>
            <p:nvPr/>
          </p:nvSpPr>
          <p:spPr bwMode="auto">
            <a:xfrm>
              <a:off x="6059" y="3475"/>
              <a:ext cx="2168"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 NOS DIO UN DESCUENTO ADICIONAL DE USD 20.75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5" name="Rectangle 145">
              <a:extLst>
                <a:ext uri="{FF2B5EF4-FFF2-40B4-BE49-F238E27FC236}">
                  <a16:creationId xmlns:a16="http://schemas.microsoft.com/office/drawing/2014/main" id="{97782FEE-FDDD-4A2D-EA03-CA1436997932}"/>
                </a:ext>
              </a:extLst>
            </p:cNvPr>
            <p:cNvSpPr>
              <a:spLocks noChangeArrowheads="1"/>
            </p:cNvSpPr>
            <p:nvPr/>
          </p:nvSpPr>
          <p:spPr bwMode="auto">
            <a:xfrm>
              <a:off x="780" y="3583"/>
              <a:ext cx="150"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6" name="Rectangle 146">
              <a:extLst>
                <a:ext uri="{FF2B5EF4-FFF2-40B4-BE49-F238E27FC236}">
                  <a16:creationId xmlns:a16="http://schemas.microsoft.com/office/drawing/2014/main" id="{054C8497-9506-E64E-539D-E03B8B2D5439}"/>
                </a:ext>
              </a:extLst>
            </p:cNvPr>
            <p:cNvSpPr>
              <a:spLocks noChangeArrowheads="1"/>
            </p:cNvSpPr>
            <p:nvPr/>
          </p:nvSpPr>
          <p:spPr bwMode="auto">
            <a:xfrm>
              <a:off x="894" y="3583"/>
              <a:ext cx="270"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7" name="Rectangle 147">
              <a:extLst>
                <a:ext uri="{FF2B5EF4-FFF2-40B4-BE49-F238E27FC236}">
                  <a16:creationId xmlns:a16="http://schemas.microsoft.com/office/drawing/2014/main" id="{95B7279E-4408-5863-B0D1-464AEE2FCD3F}"/>
                </a:ext>
              </a:extLst>
            </p:cNvPr>
            <p:cNvSpPr>
              <a:spLocks noChangeArrowheads="1"/>
            </p:cNvSpPr>
            <p:nvPr/>
          </p:nvSpPr>
          <p:spPr bwMode="auto">
            <a:xfrm>
              <a:off x="1501" y="3583"/>
              <a:ext cx="113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8" name="Rectangle 148">
              <a:extLst>
                <a:ext uri="{FF2B5EF4-FFF2-40B4-BE49-F238E27FC236}">
                  <a16:creationId xmlns:a16="http://schemas.microsoft.com/office/drawing/2014/main" id="{0DBB39A9-04E2-3E89-3D0A-02A2E62C68DC}"/>
                </a:ext>
              </a:extLst>
            </p:cNvPr>
            <p:cNvSpPr>
              <a:spLocks noChangeArrowheads="1"/>
            </p:cNvSpPr>
            <p:nvPr/>
          </p:nvSpPr>
          <p:spPr bwMode="auto">
            <a:xfrm>
              <a:off x="2870" y="3583"/>
              <a:ext cx="1856"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RECARGA Y MANTENIMIENTO DE EXTINTORES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9" name="Rectangle 149">
              <a:extLst>
                <a:ext uri="{FF2B5EF4-FFF2-40B4-BE49-F238E27FC236}">
                  <a16:creationId xmlns:a16="http://schemas.microsoft.com/office/drawing/2014/main" id="{0F204EB0-40BE-F8CF-F5B2-70091C4B05B7}"/>
                </a:ext>
              </a:extLst>
            </p:cNvPr>
            <p:cNvSpPr>
              <a:spLocks noChangeArrowheads="1"/>
            </p:cNvSpPr>
            <p:nvPr/>
          </p:nvSpPr>
          <p:spPr bwMode="auto">
            <a:xfrm>
              <a:off x="5723" y="3583"/>
              <a:ext cx="366"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$165.85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0" name="Rectangle 150">
              <a:extLst>
                <a:ext uri="{FF2B5EF4-FFF2-40B4-BE49-F238E27FC236}">
                  <a16:creationId xmlns:a16="http://schemas.microsoft.com/office/drawing/2014/main" id="{9A029123-9D95-2487-B80D-8BC8D66FE7C4}"/>
                </a:ext>
              </a:extLst>
            </p:cNvPr>
            <p:cNvSpPr>
              <a:spLocks noChangeArrowheads="1"/>
            </p:cNvSpPr>
            <p:nvPr/>
          </p:nvSpPr>
          <p:spPr bwMode="auto">
            <a:xfrm>
              <a:off x="780" y="3691"/>
              <a:ext cx="150"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1" name="Rectangle 151">
              <a:extLst>
                <a:ext uri="{FF2B5EF4-FFF2-40B4-BE49-F238E27FC236}">
                  <a16:creationId xmlns:a16="http://schemas.microsoft.com/office/drawing/2014/main" id="{2EA6178B-DB79-2F37-D16E-026D3B80BC08}"/>
                </a:ext>
              </a:extLst>
            </p:cNvPr>
            <p:cNvSpPr>
              <a:spLocks noChangeArrowheads="1"/>
            </p:cNvSpPr>
            <p:nvPr/>
          </p:nvSpPr>
          <p:spPr bwMode="auto">
            <a:xfrm>
              <a:off x="894" y="3691"/>
              <a:ext cx="384"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2" name="Rectangle 152">
              <a:extLst>
                <a:ext uri="{FF2B5EF4-FFF2-40B4-BE49-F238E27FC236}">
                  <a16:creationId xmlns:a16="http://schemas.microsoft.com/office/drawing/2014/main" id="{8321257F-1C67-9FEF-3B40-1B5DD5F7C056}"/>
                </a:ext>
              </a:extLst>
            </p:cNvPr>
            <p:cNvSpPr>
              <a:spLocks noChangeArrowheads="1"/>
            </p:cNvSpPr>
            <p:nvPr/>
          </p:nvSpPr>
          <p:spPr bwMode="auto">
            <a:xfrm>
              <a:off x="1501" y="3691"/>
              <a:ext cx="1111"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3" name="Rectangle 153">
              <a:extLst>
                <a:ext uri="{FF2B5EF4-FFF2-40B4-BE49-F238E27FC236}">
                  <a16:creationId xmlns:a16="http://schemas.microsoft.com/office/drawing/2014/main" id="{71397CD5-80BE-8159-0394-CE992EA3B18D}"/>
                </a:ext>
              </a:extLst>
            </p:cNvPr>
            <p:cNvSpPr>
              <a:spLocks noChangeArrowheads="1"/>
            </p:cNvSpPr>
            <p:nvPr/>
          </p:nvSpPr>
          <p:spPr bwMode="auto">
            <a:xfrm>
              <a:off x="2870" y="3691"/>
              <a:ext cx="1272"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MANGUERAS PARA LAS ÁREAS VERDES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54" name="Rectangle 154">
              <a:extLst>
                <a:ext uri="{FF2B5EF4-FFF2-40B4-BE49-F238E27FC236}">
                  <a16:creationId xmlns:a16="http://schemas.microsoft.com/office/drawing/2014/main" id="{C7E66CEC-56C9-98A9-FD5E-66F9B66C0FFC}"/>
                </a:ext>
              </a:extLst>
            </p:cNvPr>
            <p:cNvSpPr>
              <a:spLocks noChangeArrowheads="1"/>
            </p:cNvSpPr>
            <p:nvPr/>
          </p:nvSpPr>
          <p:spPr bwMode="auto">
            <a:xfrm>
              <a:off x="5723" y="3691"/>
              <a:ext cx="366"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$208.00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5" name="Rectangle 155">
              <a:extLst>
                <a:ext uri="{FF2B5EF4-FFF2-40B4-BE49-F238E27FC236}">
                  <a16:creationId xmlns:a16="http://schemas.microsoft.com/office/drawing/2014/main" id="{47F5B753-152E-5B2D-2839-8538301199E2}"/>
                </a:ext>
              </a:extLst>
            </p:cNvPr>
            <p:cNvSpPr>
              <a:spLocks noChangeArrowheads="1"/>
            </p:cNvSpPr>
            <p:nvPr/>
          </p:nvSpPr>
          <p:spPr bwMode="auto">
            <a:xfrm>
              <a:off x="780" y="3800"/>
              <a:ext cx="150"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6" name="Rectangle 156">
              <a:extLst>
                <a:ext uri="{FF2B5EF4-FFF2-40B4-BE49-F238E27FC236}">
                  <a16:creationId xmlns:a16="http://schemas.microsoft.com/office/drawing/2014/main" id="{31E4CCAD-3772-E89D-D151-54535E46A84B}"/>
                </a:ext>
              </a:extLst>
            </p:cNvPr>
            <p:cNvSpPr>
              <a:spLocks noChangeArrowheads="1"/>
            </p:cNvSpPr>
            <p:nvPr/>
          </p:nvSpPr>
          <p:spPr bwMode="auto">
            <a:xfrm>
              <a:off x="894" y="3800"/>
              <a:ext cx="384"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7" name="Rectangle 157">
              <a:extLst>
                <a:ext uri="{FF2B5EF4-FFF2-40B4-BE49-F238E27FC236}">
                  <a16:creationId xmlns:a16="http://schemas.microsoft.com/office/drawing/2014/main" id="{D0CF7A6B-FC60-AC83-8B41-40FB864EC5B1}"/>
                </a:ext>
              </a:extLst>
            </p:cNvPr>
            <p:cNvSpPr>
              <a:spLocks noChangeArrowheads="1"/>
            </p:cNvSpPr>
            <p:nvPr/>
          </p:nvSpPr>
          <p:spPr bwMode="auto">
            <a:xfrm>
              <a:off x="1501" y="3800"/>
              <a:ext cx="937"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58" name="Rectangle 158">
              <a:extLst>
                <a:ext uri="{FF2B5EF4-FFF2-40B4-BE49-F238E27FC236}">
                  <a16:creationId xmlns:a16="http://schemas.microsoft.com/office/drawing/2014/main" id="{D45B4657-31AD-0E06-7DBF-7DEAC26E9F20}"/>
                </a:ext>
              </a:extLst>
            </p:cNvPr>
            <p:cNvSpPr>
              <a:spLocks noChangeArrowheads="1"/>
            </p:cNvSpPr>
            <p:nvPr/>
          </p:nvSpPr>
          <p:spPr bwMode="auto">
            <a:xfrm>
              <a:off x="2870" y="3800"/>
              <a:ext cx="149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CELULAR TECNO SPARK 20 DE 256GB</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9" name="Rectangle 159">
              <a:extLst>
                <a:ext uri="{FF2B5EF4-FFF2-40B4-BE49-F238E27FC236}">
                  <a16:creationId xmlns:a16="http://schemas.microsoft.com/office/drawing/2014/main" id="{F0F25037-FF68-3292-3E22-BC511F02D88F}"/>
                </a:ext>
              </a:extLst>
            </p:cNvPr>
            <p:cNvSpPr>
              <a:spLocks noChangeArrowheads="1"/>
            </p:cNvSpPr>
            <p:nvPr/>
          </p:nvSpPr>
          <p:spPr bwMode="auto">
            <a:xfrm>
              <a:off x="5723" y="3800"/>
              <a:ext cx="366"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$147.34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0" name="Rectangle 160">
              <a:extLst>
                <a:ext uri="{FF2B5EF4-FFF2-40B4-BE49-F238E27FC236}">
                  <a16:creationId xmlns:a16="http://schemas.microsoft.com/office/drawing/2014/main" id="{EC8C5BF8-DA15-CFF3-268F-ED76B8E3A31E}"/>
                </a:ext>
              </a:extLst>
            </p:cNvPr>
            <p:cNvSpPr>
              <a:spLocks noChangeArrowheads="1"/>
            </p:cNvSpPr>
            <p:nvPr/>
          </p:nvSpPr>
          <p:spPr bwMode="auto">
            <a:xfrm>
              <a:off x="5615" y="3908"/>
              <a:ext cx="450"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$5,146.62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1" name="Rectangle 161">
              <a:extLst>
                <a:ext uri="{FF2B5EF4-FFF2-40B4-BE49-F238E27FC236}">
                  <a16:creationId xmlns:a16="http://schemas.microsoft.com/office/drawing/2014/main" id="{E1EE02C8-A67E-98EA-5FDD-7C13D518B9B8}"/>
                </a:ext>
              </a:extLst>
            </p:cNvPr>
            <p:cNvSpPr>
              <a:spLocks noChangeArrowheads="1"/>
            </p:cNvSpPr>
            <p:nvPr/>
          </p:nvSpPr>
          <p:spPr bwMode="auto">
            <a:xfrm>
              <a:off x="624" y="1733"/>
              <a:ext cx="54" cy="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2" name="Rectangle 162">
              <a:extLst>
                <a:ext uri="{FF2B5EF4-FFF2-40B4-BE49-F238E27FC236}">
                  <a16:creationId xmlns:a16="http://schemas.microsoft.com/office/drawing/2014/main" id="{F6EB8986-BD03-3D34-B41F-D4D7F0463C95}"/>
                </a:ext>
              </a:extLst>
            </p:cNvPr>
            <p:cNvSpPr>
              <a:spLocks noChangeArrowheads="1"/>
            </p:cNvSpPr>
            <p:nvPr/>
          </p:nvSpPr>
          <p:spPr bwMode="auto">
            <a:xfrm>
              <a:off x="1501" y="1733"/>
              <a:ext cx="54" cy="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3" name="Rectangle 163">
              <a:extLst>
                <a:ext uri="{FF2B5EF4-FFF2-40B4-BE49-F238E27FC236}">
                  <a16:creationId xmlns:a16="http://schemas.microsoft.com/office/drawing/2014/main" id="{989B353F-E8CB-3D49-B558-3BD69FF89364}"/>
                </a:ext>
              </a:extLst>
            </p:cNvPr>
            <p:cNvSpPr>
              <a:spLocks noChangeArrowheads="1"/>
            </p:cNvSpPr>
            <p:nvPr/>
          </p:nvSpPr>
          <p:spPr bwMode="auto">
            <a:xfrm>
              <a:off x="4786" y="3902"/>
              <a:ext cx="312"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4" name="Rectangle 164">
              <a:extLst>
                <a:ext uri="{FF2B5EF4-FFF2-40B4-BE49-F238E27FC236}">
                  <a16:creationId xmlns:a16="http://schemas.microsoft.com/office/drawing/2014/main" id="{05CA6E88-B9B0-4D5A-02A0-80687BA8BC0B}"/>
                </a:ext>
              </a:extLst>
            </p:cNvPr>
            <p:cNvSpPr>
              <a:spLocks noChangeArrowheads="1"/>
            </p:cNvSpPr>
            <p:nvPr/>
          </p:nvSpPr>
          <p:spPr bwMode="auto">
            <a:xfrm>
              <a:off x="3717" y="1842"/>
              <a:ext cx="541"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MANABI</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5" name="Rectangle 165">
              <a:extLst>
                <a:ext uri="{FF2B5EF4-FFF2-40B4-BE49-F238E27FC236}">
                  <a16:creationId xmlns:a16="http://schemas.microsoft.com/office/drawing/2014/main" id="{543C2B6D-A544-779E-13AB-ACAD0F5BE2DC}"/>
                </a:ext>
              </a:extLst>
            </p:cNvPr>
            <p:cNvSpPr>
              <a:spLocks noChangeArrowheads="1"/>
            </p:cNvSpPr>
            <p:nvPr/>
          </p:nvSpPr>
          <p:spPr bwMode="auto">
            <a:xfrm>
              <a:off x="1477" y="1728"/>
              <a:ext cx="12" cy="114"/>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6" name="Rectangle 166">
              <a:extLst>
                <a:ext uri="{FF2B5EF4-FFF2-40B4-BE49-F238E27FC236}">
                  <a16:creationId xmlns:a16="http://schemas.microsoft.com/office/drawing/2014/main" id="{67F2178C-E3C8-3364-1123-8040108627AF}"/>
                </a:ext>
              </a:extLst>
            </p:cNvPr>
            <p:cNvSpPr>
              <a:spLocks noChangeArrowheads="1"/>
            </p:cNvSpPr>
            <p:nvPr/>
          </p:nvSpPr>
          <p:spPr bwMode="auto">
            <a:xfrm>
              <a:off x="870" y="1988"/>
              <a:ext cx="12" cy="1914"/>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312785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87CE8426-C95A-EDBB-3FF3-BDDCD8067A5A}"/>
              </a:ext>
            </a:extLst>
          </p:cNvPr>
          <p:cNvGrpSpPr>
            <a:grpSpLocks noChangeAspect="1"/>
          </p:cNvGrpSpPr>
          <p:nvPr/>
        </p:nvGrpSpPr>
        <p:grpSpPr bwMode="auto">
          <a:xfrm>
            <a:off x="1050925" y="0"/>
            <a:ext cx="11488738" cy="1820863"/>
            <a:chOff x="662" y="0"/>
            <a:chExt cx="7237" cy="1147"/>
          </a:xfrm>
        </p:grpSpPr>
        <p:sp>
          <p:nvSpPr>
            <p:cNvPr id="3" name="AutoShape 3">
              <a:extLst>
                <a:ext uri="{FF2B5EF4-FFF2-40B4-BE49-F238E27FC236}">
                  <a16:creationId xmlns:a16="http://schemas.microsoft.com/office/drawing/2014/main" id="{FBDF1D98-1D94-373C-2F08-F865AD18FF68}"/>
                </a:ext>
              </a:extLst>
            </p:cNvPr>
            <p:cNvSpPr>
              <a:spLocks noChangeAspect="1" noChangeArrowheads="1" noTextEdit="1"/>
            </p:cNvSpPr>
            <p:nvPr/>
          </p:nvSpPr>
          <p:spPr bwMode="auto">
            <a:xfrm>
              <a:off x="662" y="0"/>
              <a:ext cx="6672" cy="1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5">
              <a:extLst>
                <a:ext uri="{FF2B5EF4-FFF2-40B4-BE49-F238E27FC236}">
                  <a16:creationId xmlns:a16="http://schemas.microsoft.com/office/drawing/2014/main" id="{4AEDE8EA-EC43-4A41-35A7-814F0E14DA5F}"/>
                </a:ext>
              </a:extLst>
            </p:cNvPr>
            <p:cNvSpPr>
              <a:spLocks noChangeArrowheads="1"/>
            </p:cNvSpPr>
            <p:nvPr/>
          </p:nvSpPr>
          <p:spPr bwMode="auto">
            <a:xfrm>
              <a:off x="662" y="0"/>
              <a:ext cx="6672" cy="127"/>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6">
              <a:extLst>
                <a:ext uri="{FF2B5EF4-FFF2-40B4-BE49-F238E27FC236}">
                  <a16:creationId xmlns:a16="http://schemas.microsoft.com/office/drawing/2014/main" id="{FCE325B5-E713-6127-424E-7980CF90D76C}"/>
                </a:ext>
              </a:extLst>
            </p:cNvPr>
            <p:cNvSpPr>
              <a:spLocks noChangeArrowheads="1"/>
            </p:cNvSpPr>
            <p:nvPr/>
          </p:nvSpPr>
          <p:spPr bwMode="auto">
            <a:xfrm>
              <a:off x="7328" y="0"/>
              <a:ext cx="571" cy="1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7">
              <a:extLst>
                <a:ext uri="{FF2B5EF4-FFF2-40B4-BE49-F238E27FC236}">
                  <a16:creationId xmlns:a16="http://schemas.microsoft.com/office/drawing/2014/main" id="{89DF3E68-1F5D-69BD-354C-2D030A5AAE1B}"/>
                </a:ext>
              </a:extLst>
            </p:cNvPr>
            <p:cNvSpPr>
              <a:spLocks noChangeArrowheads="1"/>
            </p:cNvSpPr>
            <p:nvPr/>
          </p:nvSpPr>
          <p:spPr bwMode="auto">
            <a:xfrm>
              <a:off x="662" y="121"/>
              <a:ext cx="6672" cy="29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8">
              <a:extLst>
                <a:ext uri="{FF2B5EF4-FFF2-40B4-BE49-F238E27FC236}">
                  <a16:creationId xmlns:a16="http://schemas.microsoft.com/office/drawing/2014/main" id="{0942C485-9DAE-DF1F-990B-E136543F11D0}"/>
                </a:ext>
              </a:extLst>
            </p:cNvPr>
            <p:cNvSpPr>
              <a:spLocks noChangeArrowheads="1"/>
            </p:cNvSpPr>
            <p:nvPr/>
          </p:nvSpPr>
          <p:spPr bwMode="auto">
            <a:xfrm>
              <a:off x="7328" y="121"/>
              <a:ext cx="571" cy="2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67D4F10-E652-A8B9-55C1-12BFE784625E}"/>
                </a:ext>
              </a:extLst>
            </p:cNvPr>
            <p:cNvSpPr>
              <a:spLocks noChangeArrowheads="1"/>
            </p:cNvSpPr>
            <p:nvPr/>
          </p:nvSpPr>
          <p:spPr bwMode="auto">
            <a:xfrm>
              <a:off x="662" y="410"/>
              <a:ext cx="7237" cy="4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20CB3DF0-2769-8561-1DD9-7B4E814944F7}"/>
                </a:ext>
              </a:extLst>
            </p:cNvPr>
            <p:cNvSpPr>
              <a:spLocks noChangeArrowheads="1"/>
            </p:cNvSpPr>
            <p:nvPr/>
          </p:nvSpPr>
          <p:spPr bwMode="auto">
            <a:xfrm>
              <a:off x="5118" y="893"/>
              <a:ext cx="985" cy="133"/>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A1D21166-79FE-6F31-319C-6844647BD771}"/>
                </a:ext>
              </a:extLst>
            </p:cNvPr>
            <p:cNvSpPr>
              <a:spLocks noChangeArrowheads="1"/>
            </p:cNvSpPr>
            <p:nvPr/>
          </p:nvSpPr>
          <p:spPr bwMode="auto">
            <a:xfrm>
              <a:off x="7328" y="893"/>
              <a:ext cx="571"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9671A0F-12D2-85D3-DE06-9C045C28A2CC}"/>
                </a:ext>
              </a:extLst>
            </p:cNvPr>
            <p:cNvSpPr>
              <a:spLocks noChangeArrowheads="1"/>
            </p:cNvSpPr>
            <p:nvPr/>
          </p:nvSpPr>
          <p:spPr bwMode="auto">
            <a:xfrm>
              <a:off x="662" y="1020"/>
              <a:ext cx="6672" cy="127"/>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0306FDE-B833-43C7-AF9A-13D0DA954EF2}"/>
                </a:ext>
              </a:extLst>
            </p:cNvPr>
            <p:cNvSpPr>
              <a:spLocks noChangeArrowheads="1"/>
            </p:cNvSpPr>
            <p:nvPr/>
          </p:nvSpPr>
          <p:spPr bwMode="auto">
            <a:xfrm>
              <a:off x="7328" y="1020"/>
              <a:ext cx="571" cy="1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498960AD-4A72-B7ED-3CCD-2105815468DA}"/>
                </a:ext>
              </a:extLst>
            </p:cNvPr>
            <p:cNvSpPr>
              <a:spLocks noChangeArrowheads="1"/>
            </p:cNvSpPr>
            <p:nvPr/>
          </p:nvSpPr>
          <p:spPr bwMode="auto">
            <a:xfrm>
              <a:off x="680" y="302"/>
              <a:ext cx="15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 name="Rectangle 15">
              <a:extLst>
                <a:ext uri="{FF2B5EF4-FFF2-40B4-BE49-F238E27FC236}">
                  <a16:creationId xmlns:a16="http://schemas.microsoft.com/office/drawing/2014/main" id="{90E7D9A4-398B-3C9D-977E-2B5CE6087635}"/>
                </a:ext>
              </a:extLst>
            </p:cNvPr>
            <p:cNvSpPr>
              <a:spLocks noChangeArrowheads="1"/>
            </p:cNvSpPr>
            <p:nvPr/>
          </p:nvSpPr>
          <p:spPr bwMode="auto">
            <a:xfrm>
              <a:off x="950" y="302"/>
              <a:ext cx="29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 name="Rectangle 16">
              <a:extLst>
                <a:ext uri="{FF2B5EF4-FFF2-40B4-BE49-F238E27FC236}">
                  <a16:creationId xmlns:a16="http://schemas.microsoft.com/office/drawing/2014/main" id="{309E0FD7-5A95-6505-419B-5A1C2A16AC32}"/>
                </a:ext>
              </a:extLst>
            </p:cNvPr>
            <p:cNvSpPr>
              <a:spLocks noChangeArrowheads="1"/>
            </p:cNvSpPr>
            <p:nvPr/>
          </p:nvSpPr>
          <p:spPr bwMode="auto">
            <a:xfrm>
              <a:off x="2007" y="302"/>
              <a:ext cx="4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8" name="Rectangle 17">
              <a:extLst>
                <a:ext uri="{FF2B5EF4-FFF2-40B4-BE49-F238E27FC236}">
                  <a16:creationId xmlns:a16="http://schemas.microsoft.com/office/drawing/2014/main" id="{B6A2261D-761A-360A-5161-C97808573B8F}"/>
                </a:ext>
              </a:extLst>
            </p:cNvPr>
            <p:cNvSpPr>
              <a:spLocks noChangeArrowheads="1"/>
            </p:cNvSpPr>
            <p:nvPr/>
          </p:nvSpPr>
          <p:spPr bwMode="auto">
            <a:xfrm>
              <a:off x="2926" y="302"/>
              <a:ext cx="49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 name="Rectangle 18">
              <a:extLst>
                <a:ext uri="{FF2B5EF4-FFF2-40B4-BE49-F238E27FC236}">
                  <a16:creationId xmlns:a16="http://schemas.microsoft.com/office/drawing/2014/main" id="{F6C7B7FA-9546-C563-418F-739C52FE65DF}"/>
                </a:ext>
              </a:extLst>
            </p:cNvPr>
            <p:cNvSpPr>
              <a:spLocks noChangeArrowheads="1"/>
            </p:cNvSpPr>
            <p:nvPr/>
          </p:nvSpPr>
          <p:spPr bwMode="auto">
            <a:xfrm>
              <a:off x="5244" y="302"/>
              <a:ext cx="87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 name="Rectangle 19">
              <a:extLst>
                <a:ext uri="{FF2B5EF4-FFF2-40B4-BE49-F238E27FC236}">
                  <a16:creationId xmlns:a16="http://schemas.microsoft.com/office/drawing/2014/main" id="{120FCD35-46ED-D8C0-43C1-409A9DEA8008}"/>
                </a:ext>
              </a:extLst>
            </p:cNvPr>
            <p:cNvSpPr>
              <a:spLocks noChangeArrowheads="1"/>
            </p:cNvSpPr>
            <p:nvPr/>
          </p:nvSpPr>
          <p:spPr bwMode="auto">
            <a:xfrm>
              <a:off x="6115" y="302"/>
              <a:ext cx="58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1" name="Rectangle 20">
              <a:extLst>
                <a:ext uri="{FF2B5EF4-FFF2-40B4-BE49-F238E27FC236}">
                  <a16:creationId xmlns:a16="http://schemas.microsoft.com/office/drawing/2014/main" id="{E0CBCD0D-F213-AE48-A3C2-140CFAD3E6B9}"/>
                </a:ext>
              </a:extLst>
            </p:cNvPr>
            <p:cNvSpPr>
              <a:spLocks noChangeArrowheads="1"/>
            </p:cNvSpPr>
            <p:nvPr/>
          </p:nvSpPr>
          <p:spPr bwMode="auto">
            <a:xfrm>
              <a:off x="878" y="423"/>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Rectangle 21">
              <a:extLst>
                <a:ext uri="{FF2B5EF4-FFF2-40B4-BE49-F238E27FC236}">
                  <a16:creationId xmlns:a16="http://schemas.microsoft.com/office/drawing/2014/main" id="{6F5CE3DF-8389-8B0D-42FC-3DCF442FF05E}"/>
                </a:ext>
              </a:extLst>
            </p:cNvPr>
            <p:cNvSpPr>
              <a:spLocks noChangeArrowheads="1"/>
            </p:cNvSpPr>
            <p:nvPr/>
          </p:nvSpPr>
          <p:spPr bwMode="auto">
            <a:xfrm>
              <a:off x="950" y="423"/>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3" name="Rectangle 22">
              <a:extLst>
                <a:ext uri="{FF2B5EF4-FFF2-40B4-BE49-F238E27FC236}">
                  <a16:creationId xmlns:a16="http://schemas.microsoft.com/office/drawing/2014/main" id="{1DA4EBE3-6564-BA27-3A83-3165B441948B}"/>
                </a:ext>
              </a:extLst>
            </p:cNvPr>
            <p:cNvSpPr>
              <a:spLocks noChangeArrowheads="1"/>
            </p:cNvSpPr>
            <p:nvPr/>
          </p:nvSpPr>
          <p:spPr bwMode="auto">
            <a:xfrm>
              <a:off x="1557" y="423"/>
              <a:ext cx="114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TERRENO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 name="Rectangle 23">
              <a:extLst>
                <a:ext uri="{FF2B5EF4-FFF2-40B4-BE49-F238E27FC236}">
                  <a16:creationId xmlns:a16="http://schemas.microsoft.com/office/drawing/2014/main" id="{2108156E-12CF-0770-E9F1-75E2D39A0F61}"/>
                </a:ext>
              </a:extLst>
            </p:cNvPr>
            <p:cNvSpPr>
              <a:spLocks noChangeArrowheads="1"/>
            </p:cNvSpPr>
            <p:nvPr/>
          </p:nvSpPr>
          <p:spPr bwMode="auto">
            <a:xfrm>
              <a:off x="2926" y="423"/>
              <a:ext cx="18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LIMPIEZA DE MALEZA Y FUMIGACIÓN DE TERRENO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5" name="Rectangle 24">
              <a:extLst>
                <a:ext uri="{FF2B5EF4-FFF2-40B4-BE49-F238E27FC236}">
                  <a16:creationId xmlns:a16="http://schemas.microsoft.com/office/drawing/2014/main" id="{D5465506-098D-2FE0-FD37-6DC74841514B}"/>
                </a:ext>
              </a:extLst>
            </p:cNvPr>
            <p:cNvSpPr>
              <a:spLocks noChangeArrowheads="1"/>
            </p:cNvSpPr>
            <p:nvPr/>
          </p:nvSpPr>
          <p:spPr bwMode="auto">
            <a:xfrm>
              <a:off x="5779" y="423"/>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 name="Rectangle 25">
              <a:extLst>
                <a:ext uri="{FF2B5EF4-FFF2-40B4-BE49-F238E27FC236}">
                  <a16:creationId xmlns:a16="http://schemas.microsoft.com/office/drawing/2014/main" id="{232589DE-7699-5D71-EA0D-A8E7345EAB10}"/>
                </a:ext>
              </a:extLst>
            </p:cNvPr>
            <p:cNvSpPr>
              <a:spLocks noChangeArrowheads="1"/>
            </p:cNvSpPr>
            <p:nvPr/>
          </p:nvSpPr>
          <p:spPr bwMode="auto">
            <a:xfrm>
              <a:off x="878" y="543"/>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 name="Rectangle 26">
              <a:extLst>
                <a:ext uri="{FF2B5EF4-FFF2-40B4-BE49-F238E27FC236}">
                  <a16:creationId xmlns:a16="http://schemas.microsoft.com/office/drawing/2014/main" id="{677EB242-4D40-29DC-7685-F1CF8EDEB4F0}"/>
                </a:ext>
              </a:extLst>
            </p:cNvPr>
            <p:cNvSpPr>
              <a:spLocks noChangeArrowheads="1"/>
            </p:cNvSpPr>
            <p:nvPr/>
          </p:nvSpPr>
          <p:spPr bwMode="auto">
            <a:xfrm>
              <a:off x="950" y="543"/>
              <a:ext cx="34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MARZO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 name="Rectangle 27">
              <a:extLst>
                <a:ext uri="{FF2B5EF4-FFF2-40B4-BE49-F238E27FC236}">
                  <a16:creationId xmlns:a16="http://schemas.microsoft.com/office/drawing/2014/main" id="{1B851790-8D20-DB50-D07E-3855C2CA267D}"/>
                </a:ext>
              </a:extLst>
            </p:cNvPr>
            <p:cNvSpPr>
              <a:spLocks noChangeArrowheads="1"/>
            </p:cNvSpPr>
            <p:nvPr/>
          </p:nvSpPr>
          <p:spPr bwMode="auto">
            <a:xfrm>
              <a:off x="1557" y="543"/>
              <a:ext cx="114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TERRENO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 name="Rectangle 28">
              <a:extLst>
                <a:ext uri="{FF2B5EF4-FFF2-40B4-BE49-F238E27FC236}">
                  <a16:creationId xmlns:a16="http://schemas.microsoft.com/office/drawing/2014/main" id="{61F58DBF-48AD-04F8-72CE-F28743812533}"/>
                </a:ext>
              </a:extLst>
            </p:cNvPr>
            <p:cNvSpPr>
              <a:spLocks noChangeArrowheads="1"/>
            </p:cNvSpPr>
            <p:nvPr/>
          </p:nvSpPr>
          <p:spPr bwMode="auto">
            <a:xfrm>
              <a:off x="2926" y="543"/>
              <a:ext cx="18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LIMPIEZA DE MALEZA Y FUMIGACIÓN DE TERRENO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0" name="Rectangle 29">
              <a:extLst>
                <a:ext uri="{FF2B5EF4-FFF2-40B4-BE49-F238E27FC236}">
                  <a16:creationId xmlns:a16="http://schemas.microsoft.com/office/drawing/2014/main" id="{1CCC0C73-1161-F79D-1232-0A41C219EAC8}"/>
                </a:ext>
              </a:extLst>
            </p:cNvPr>
            <p:cNvSpPr>
              <a:spLocks noChangeArrowheads="1"/>
            </p:cNvSpPr>
            <p:nvPr/>
          </p:nvSpPr>
          <p:spPr bwMode="auto">
            <a:xfrm>
              <a:off x="5779" y="543"/>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 name="Rectangle 30">
              <a:extLst>
                <a:ext uri="{FF2B5EF4-FFF2-40B4-BE49-F238E27FC236}">
                  <a16:creationId xmlns:a16="http://schemas.microsoft.com/office/drawing/2014/main" id="{2754F4A5-47A6-139D-3CEF-A261BBC815AE}"/>
                </a:ext>
              </a:extLst>
            </p:cNvPr>
            <p:cNvSpPr>
              <a:spLocks noChangeArrowheads="1"/>
            </p:cNvSpPr>
            <p:nvPr/>
          </p:nvSpPr>
          <p:spPr bwMode="auto">
            <a:xfrm>
              <a:off x="878" y="664"/>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 name="Rectangle 31">
              <a:extLst>
                <a:ext uri="{FF2B5EF4-FFF2-40B4-BE49-F238E27FC236}">
                  <a16:creationId xmlns:a16="http://schemas.microsoft.com/office/drawing/2014/main" id="{55C2B6A7-E1B1-056E-7F8C-B6E3261598AD}"/>
                </a:ext>
              </a:extLst>
            </p:cNvPr>
            <p:cNvSpPr>
              <a:spLocks noChangeArrowheads="1"/>
            </p:cNvSpPr>
            <p:nvPr/>
          </p:nvSpPr>
          <p:spPr bwMode="auto">
            <a:xfrm>
              <a:off x="950" y="664"/>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 name="Rectangle 32">
              <a:extLst>
                <a:ext uri="{FF2B5EF4-FFF2-40B4-BE49-F238E27FC236}">
                  <a16:creationId xmlns:a16="http://schemas.microsoft.com/office/drawing/2014/main" id="{EE686039-5A52-C945-D5BF-900108C6D777}"/>
                </a:ext>
              </a:extLst>
            </p:cNvPr>
            <p:cNvSpPr>
              <a:spLocks noChangeArrowheads="1"/>
            </p:cNvSpPr>
            <p:nvPr/>
          </p:nvSpPr>
          <p:spPr bwMode="auto">
            <a:xfrm>
              <a:off x="1557" y="664"/>
              <a:ext cx="107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 name="Rectangle 33">
              <a:extLst>
                <a:ext uri="{FF2B5EF4-FFF2-40B4-BE49-F238E27FC236}">
                  <a16:creationId xmlns:a16="http://schemas.microsoft.com/office/drawing/2014/main" id="{9B1C1438-02AD-EAB0-A102-BCDF5E3D4B66}"/>
                </a:ext>
              </a:extLst>
            </p:cNvPr>
            <p:cNvSpPr>
              <a:spLocks noChangeArrowheads="1"/>
            </p:cNvSpPr>
            <p:nvPr/>
          </p:nvSpPr>
          <p:spPr bwMode="auto">
            <a:xfrm>
              <a:off x="2926" y="664"/>
              <a:ext cx="42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ROLL UPS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 name="Rectangle 34">
              <a:extLst>
                <a:ext uri="{FF2B5EF4-FFF2-40B4-BE49-F238E27FC236}">
                  <a16:creationId xmlns:a16="http://schemas.microsoft.com/office/drawing/2014/main" id="{3E294B66-E4DC-CFD0-7148-675792327BA4}"/>
                </a:ext>
              </a:extLst>
            </p:cNvPr>
            <p:cNvSpPr>
              <a:spLocks noChangeArrowheads="1"/>
            </p:cNvSpPr>
            <p:nvPr/>
          </p:nvSpPr>
          <p:spPr bwMode="auto">
            <a:xfrm>
              <a:off x="5821" y="664"/>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$43.00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 name="Rectangle 35">
              <a:extLst>
                <a:ext uri="{FF2B5EF4-FFF2-40B4-BE49-F238E27FC236}">
                  <a16:creationId xmlns:a16="http://schemas.microsoft.com/office/drawing/2014/main" id="{A61ACFE9-74DD-8D79-8FB9-C630ABE047CC}"/>
                </a:ext>
              </a:extLst>
            </p:cNvPr>
            <p:cNvSpPr>
              <a:spLocks noChangeArrowheads="1"/>
            </p:cNvSpPr>
            <p:nvPr/>
          </p:nvSpPr>
          <p:spPr bwMode="auto">
            <a:xfrm>
              <a:off x="878" y="785"/>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 name="Rectangle 36">
              <a:extLst>
                <a:ext uri="{FF2B5EF4-FFF2-40B4-BE49-F238E27FC236}">
                  <a16:creationId xmlns:a16="http://schemas.microsoft.com/office/drawing/2014/main" id="{3F7CA3C7-9742-C972-C3AA-8F2F5296B858}"/>
                </a:ext>
              </a:extLst>
            </p:cNvPr>
            <p:cNvSpPr>
              <a:spLocks noChangeArrowheads="1"/>
            </p:cNvSpPr>
            <p:nvPr/>
          </p:nvSpPr>
          <p:spPr bwMode="auto">
            <a:xfrm>
              <a:off x="950" y="785"/>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 name="Rectangle 37">
              <a:extLst>
                <a:ext uri="{FF2B5EF4-FFF2-40B4-BE49-F238E27FC236}">
                  <a16:creationId xmlns:a16="http://schemas.microsoft.com/office/drawing/2014/main" id="{863C1F13-979B-02B6-0697-5CB71484E29B}"/>
                </a:ext>
              </a:extLst>
            </p:cNvPr>
            <p:cNvSpPr>
              <a:spLocks noChangeArrowheads="1"/>
            </p:cNvSpPr>
            <p:nvPr/>
          </p:nvSpPr>
          <p:spPr bwMode="auto">
            <a:xfrm>
              <a:off x="1557" y="785"/>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9" name="Rectangle 38">
              <a:extLst>
                <a:ext uri="{FF2B5EF4-FFF2-40B4-BE49-F238E27FC236}">
                  <a16:creationId xmlns:a16="http://schemas.microsoft.com/office/drawing/2014/main" id="{22972559-1013-9CC2-A8C0-15B0006F1E08}"/>
                </a:ext>
              </a:extLst>
            </p:cNvPr>
            <p:cNvSpPr>
              <a:spLocks noChangeArrowheads="1"/>
            </p:cNvSpPr>
            <p:nvPr/>
          </p:nvSpPr>
          <p:spPr bwMode="auto">
            <a:xfrm>
              <a:off x="2926" y="785"/>
              <a:ext cx="224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 LAPTOP HP 250 G9 INTEL CORE I3 16 GB RAM 256 SSD</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 name="Rectangle 39">
              <a:extLst>
                <a:ext uri="{FF2B5EF4-FFF2-40B4-BE49-F238E27FC236}">
                  <a16:creationId xmlns:a16="http://schemas.microsoft.com/office/drawing/2014/main" id="{CED42AD0-5427-1AEB-FE19-2AD3D229845C}"/>
                </a:ext>
              </a:extLst>
            </p:cNvPr>
            <p:cNvSpPr>
              <a:spLocks noChangeArrowheads="1"/>
            </p:cNvSpPr>
            <p:nvPr/>
          </p:nvSpPr>
          <p:spPr bwMode="auto">
            <a:xfrm>
              <a:off x="5779" y="785"/>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$429.23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 name="Rectangle 40">
              <a:extLst>
                <a:ext uri="{FF2B5EF4-FFF2-40B4-BE49-F238E27FC236}">
                  <a16:creationId xmlns:a16="http://schemas.microsoft.com/office/drawing/2014/main" id="{3CB4D8B2-7442-FE8D-BC68-B108A55C7E18}"/>
                </a:ext>
              </a:extLst>
            </p:cNvPr>
            <p:cNvSpPr>
              <a:spLocks noChangeArrowheads="1"/>
            </p:cNvSpPr>
            <p:nvPr/>
          </p:nvSpPr>
          <p:spPr bwMode="auto">
            <a:xfrm>
              <a:off x="680" y="905"/>
              <a:ext cx="330"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 name="Rectangle 41">
              <a:extLst>
                <a:ext uri="{FF2B5EF4-FFF2-40B4-BE49-F238E27FC236}">
                  <a16:creationId xmlns:a16="http://schemas.microsoft.com/office/drawing/2014/main" id="{BB3A1927-B4E5-5684-B969-A4935DC138D0}"/>
                </a:ext>
              </a:extLst>
            </p:cNvPr>
            <p:cNvSpPr>
              <a:spLocks noChangeArrowheads="1"/>
            </p:cNvSpPr>
            <p:nvPr/>
          </p:nvSpPr>
          <p:spPr bwMode="auto">
            <a:xfrm>
              <a:off x="5743" y="905"/>
              <a:ext cx="390"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$762.23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 name="Rectangle 42">
              <a:extLst>
                <a:ext uri="{FF2B5EF4-FFF2-40B4-BE49-F238E27FC236}">
                  <a16:creationId xmlns:a16="http://schemas.microsoft.com/office/drawing/2014/main" id="{ED372D05-D8FF-C449-5A2C-A2DCA9D34B7F}"/>
                </a:ext>
              </a:extLst>
            </p:cNvPr>
            <p:cNvSpPr>
              <a:spLocks noChangeArrowheads="1"/>
            </p:cNvSpPr>
            <p:nvPr/>
          </p:nvSpPr>
          <p:spPr bwMode="auto">
            <a:xfrm>
              <a:off x="3761" y="127"/>
              <a:ext cx="541"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PASTAZA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 name="Line 43">
              <a:extLst>
                <a:ext uri="{FF2B5EF4-FFF2-40B4-BE49-F238E27FC236}">
                  <a16:creationId xmlns:a16="http://schemas.microsoft.com/office/drawing/2014/main" id="{522976E9-B846-78A3-851C-E6CB846B2781}"/>
                </a:ext>
              </a:extLst>
            </p:cNvPr>
            <p:cNvSpPr>
              <a:spLocks noChangeShapeType="1"/>
            </p:cNvSpPr>
            <p:nvPr/>
          </p:nvSpPr>
          <p:spPr bwMode="auto">
            <a:xfrm>
              <a:off x="1539" y="899"/>
              <a:ext cx="0" cy="12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1BB721F-EC51-A821-A8B2-7BD153DE87B2}"/>
                </a:ext>
              </a:extLst>
            </p:cNvPr>
            <p:cNvSpPr>
              <a:spLocks noChangeArrowheads="1"/>
            </p:cNvSpPr>
            <p:nvPr/>
          </p:nvSpPr>
          <p:spPr bwMode="auto">
            <a:xfrm>
              <a:off x="1539" y="899"/>
              <a:ext cx="6" cy="12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F13FE3B5-88AA-1585-99DA-6435720FE8CD}"/>
                </a:ext>
              </a:extLst>
            </p:cNvPr>
            <p:cNvSpPr>
              <a:spLocks noChangeArrowheads="1"/>
            </p:cNvSpPr>
            <p:nvPr/>
          </p:nvSpPr>
          <p:spPr bwMode="auto">
            <a:xfrm>
              <a:off x="926" y="290"/>
              <a:ext cx="12" cy="609"/>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B4146012-1FB8-6657-4263-C7658EED9F99}"/>
                </a:ext>
              </a:extLst>
            </p:cNvPr>
            <p:cNvSpPr>
              <a:spLocks noChangeArrowheads="1"/>
            </p:cNvSpPr>
            <p:nvPr/>
          </p:nvSpPr>
          <p:spPr bwMode="auto">
            <a:xfrm>
              <a:off x="1533" y="1020"/>
              <a:ext cx="12" cy="1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Line 47">
              <a:extLst>
                <a:ext uri="{FF2B5EF4-FFF2-40B4-BE49-F238E27FC236}">
                  <a16:creationId xmlns:a16="http://schemas.microsoft.com/office/drawing/2014/main" id="{4FE310D2-5AB1-CE07-1274-D90A2859DEE3}"/>
                </a:ext>
              </a:extLst>
            </p:cNvPr>
            <p:cNvSpPr>
              <a:spLocks noChangeShapeType="1"/>
            </p:cNvSpPr>
            <p:nvPr/>
          </p:nvSpPr>
          <p:spPr bwMode="auto">
            <a:xfrm>
              <a:off x="2908" y="899"/>
              <a:ext cx="0" cy="12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8F6E9830-E276-56C6-106F-3C62C6D47A57}"/>
                </a:ext>
              </a:extLst>
            </p:cNvPr>
            <p:cNvSpPr>
              <a:spLocks noChangeArrowheads="1"/>
            </p:cNvSpPr>
            <p:nvPr/>
          </p:nvSpPr>
          <p:spPr bwMode="auto">
            <a:xfrm>
              <a:off x="2908" y="899"/>
              <a:ext cx="6" cy="12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0" name="Group 51">
            <a:extLst>
              <a:ext uri="{FF2B5EF4-FFF2-40B4-BE49-F238E27FC236}">
                <a16:creationId xmlns:a16="http://schemas.microsoft.com/office/drawing/2014/main" id="{E1FAC8A5-CF27-4386-9986-CE204C4AA10E}"/>
              </a:ext>
            </a:extLst>
          </p:cNvPr>
          <p:cNvGrpSpPr>
            <a:grpSpLocks noChangeAspect="1"/>
          </p:cNvGrpSpPr>
          <p:nvPr/>
        </p:nvGrpSpPr>
        <p:grpSpPr bwMode="auto">
          <a:xfrm>
            <a:off x="933450" y="1628775"/>
            <a:ext cx="11488738" cy="5286375"/>
            <a:chOff x="588" y="1026"/>
            <a:chExt cx="7237" cy="3330"/>
          </a:xfrm>
        </p:grpSpPr>
        <p:sp>
          <p:nvSpPr>
            <p:cNvPr id="51" name="AutoShape 50">
              <a:extLst>
                <a:ext uri="{FF2B5EF4-FFF2-40B4-BE49-F238E27FC236}">
                  <a16:creationId xmlns:a16="http://schemas.microsoft.com/office/drawing/2014/main" id="{84E10F8F-84A0-7AE4-33A2-0AB38B6C8C7E}"/>
                </a:ext>
              </a:extLst>
            </p:cNvPr>
            <p:cNvSpPr>
              <a:spLocks noChangeAspect="1" noChangeArrowheads="1" noTextEdit="1"/>
            </p:cNvSpPr>
            <p:nvPr/>
          </p:nvSpPr>
          <p:spPr bwMode="auto">
            <a:xfrm>
              <a:off x="588" y="1026"/>
              <a:ext cx="6672" cy="3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Rectangle 52">
              <a:extLst>
                <a:ext uri="{FF2B5EF4-FFF2-40B4-BE49-F238E27FC236}">
                  <a16:creationId xmlns:a16="http://schemas.microsoft.com/office/drawing/2014/main" id="{79AB8D57-0BA8-DD50-0716-BF4EE259BA66}"/>
                </a:ext>
              </a:extLst>
            </p:cNvPr>
            <p:cNvSpPr>
              <a:spLocks noChangeArrowheads="1"/>
            </p:cNvSpPr>
            <p:nvPr/>
          </p:nvSpPr>
          <p:spPr bwMode="auto">
            <a:xfrm>
              <a:off x="588" y="1026"/>
              <a:ext cx="6672" cy="126"/>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Rectangle 53">
              <a:extLst>
                <a:ext uri="{FF2B5EF4-FFF2-40B4-BE49-F238E27FC236}">
                  <a16:creationId xmlns:a16="http://schemas.microsoft.com/office/drawing/2014/main" id="{C767CBA8-D66C-1676-D94C-E8254F80E702}"/>
                </a:ext>
              </a:extLst>
            </p:cNvPr>
            <p:cNvSpPr>
              <a:spLocks noChangeArrowheads="1"/>
            </p:cNvSpPr>
            <p:nvPr/>
          </p:nvSpPr>
          <p:spPr bwMode="auto">
            <a:xfrm>
              <a:off x="7254" y="1026"/>
              <a:ext cx="571" cy="1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Rectangle 54">
              <a:extLst>
                <a:ext uri="{FF2B5EF4-FFF2-40B4-BE49-F238E27FC236}">
                  <a16:creationId xmlns:a16="http://schemas.microsoft.com/office/drawing/2014/main" id="{3E586E83-F42D-20BA-C804-7FA975DAC157}"/>
                </a:ext>
              </a:extLst>
            </p:cNvPr>
            <p:cNvSpPr>
              <a:spLocks noChangeArrowheads="1"/>
            </p:cNvSpPr>
            <p:nvPr/>
          </p:nvSpPr>
          <p:spPr bwMode="auto">
            <a:xfrm>
              <a:off x="588" y="1146"/>
              <a:ext cx="6672" cy="29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Rectangle 55">
              <a:extLst>
                <a:ext uri="{FF2B5EF4-FFF2-40B4-BE49-F238E27FC236}">
                  <a16:creationId xmlns:a16="http://schemas.microsoft.com/office/drawing/2014/main" id="{8A2B690D-33BA-321D-5012-F6A79F1CD8E4}"/>
                </a:ext>
              </a:extLst>
            </p:cNvPr>
            <p:cNvSpPr>
              <a:spLocks noChangeArrowheads="1"/>
            </p:cNvSpPr>
            <p:nvPr/>
          </p:nvSpPr>
          <p:spPr bwMode="auto">
            <a:xfrm>
              <a:off x="7254" y="1146"/>
              <a:ext cx="571" cy="2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Rectangle 56">
              <a:extLst>
                <a:ext uri="{FF2B5EF4-FFF2-40B4-BE49-F238E27FC236}">
                  <a16:creationId xmlns:a16="http://schemas.microsoft.com/office/drawing/2014/main" id="{C305CAF2-926E-7126-0DB7-4ABE04F9AEEA}"/>
                </a:ext>
              </a:extLst>
            </p:cNvPr>
            <p:cNvSpPr>
              <a:spLocks noChangeArrowheads="1"/>
            </p:cNvSpPr>
            <p:nvPr/>
          </p:nvSpPr>
          <p:spPr bwMode="auto">
            <a:xfrm>
              <a:off x="588" y="1435"/>
              <a:ext cx="7237" cy="266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Rectangle 57">
              <a:extLst>
                <a:ext uri="{FF2B5EF4-FFF2-40B4-BE49-F238E27FC236}">
                  <a16:creationId xmlns:a16="http://schemas.microsoft.com/office/drawing/2014/main" id="{47BED03E-422A-4509-D3C6-F2D00588F65F}"/>
                </a:ext>
              </a:extLst>
            </p:cNvPr>
            <p:cNvSpPr>
              <a:spLocks noChangeArrowheads="1"/>
            </p:cNvSpPr>
            <p:nvPr/>
          </p:nvSpPr>
          <p:spPr bwMode="auto">
            <a:xfrm>
              <a:off x="588" y="4098"/>
              <a:ext cx="4462" cy="132"/>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Rectangle 58">
              <a:extLst>
                <a:ext uri="{FF2B5EF4-FFF2-40B4-BE49-F238E27FC236}">
                  <a16:creationId xmlns:a16="http://schemas.microsoft.com/office/drawing/2014/main" id="{B3AF4651-15BB-E79D-8BC2-1EA4BEA78DDA}"/>
                </a:ext>
              </a:extLst>
            </p:cNvPr>
            <p:cNvSpPr>
              <a:spLocks noChangeArrowheads="1"/>
            </p:cNvSpPr>
            <p:nvPr/>
          </p:nvSpPr>
          <p:spPr bwMode="auto">
            <a:xfrm>
              <a:off x="5044" y="4098"/>
              <a:ext cx="985" cy="132"/>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Rectangle 59">
              <a:extLst>
                <a:ext uri="{FF2B5EF4-FFF2-40B4-BE49-F238E27FC236}">
                  <a16:creationId xmlns:a16="http://schemas.microsoft.com/office/drawing/2014/main" id="{5F4B19B7-48AE-45EC-164F-44D7314A8AA3}"/>
                </a:ext>
              </a:extLst>
            </p:cNvPr>
            <p:cNvSpPr>
              <a:spLocks noChangeArrowheads="1"/>
            </p:cNvSpPr>
            <p:nvPr/>
          </p:nvSpPr>
          <p:spPr bwMode="auto">
            <a:xfrm>
              <a:off x="6023" y="4098"/>
              <a:ext cx="1237" cy="132"/>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Rectangle 60">
              <a:extLst>
                <a:ext uri="{FF2B5EF4-FFF2-40B4-BE49-F238E27FC236}">
                  <a16:creationId xmlns:a16="http://schemas.microsoft.com/office/drawing/2014/main" id="{EA5B1551-19F1-D7D5-19BA-497D61CD1395}"/>
                </a:ext>
              </a:extLst>
            </p:cNvPr>
            <p:cNvSpPr>
              <a:spLocks noChangeArrowheads="1"/>
            </p:cNvSpPr>
            <p:nvPr/>
          </p:nvSpPr>
          <p:spPr bwMode="auto">
            <a:xfrm>
              <a:off x="7254" y="4098"/>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Rectangle 61">
              <a:extLst>
                <a:ext uri="{FF2B5EF4-FFF2-40B4-BE49-F238E27FC236}">
                  <a16:creationId xmlns:a16="http://schemas.microsoft.com/office/drawing/2014/main" id="{03DAA64B-C114-EBC3-837D-55C3269ACC9A}"/>
                </a:ext>
              </a:extLst>
            </p:cNvPr>
            <p:cNvSpPr>
              <a:spLocks noChangeArrowheads="1"/>
            </p:cNvSpPr>
            <p:nvPr/>
          </p:nvSpPr>
          <p:spPr bwMode="auto">
            <a:xfrm>
              <a:off x="588" y="4224"/>
              <a:ext cx="6672" cy="132"/>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Rectangle 62">
              <a:extLst>
                <a:ext uri="{FF2B5EF4-FFF2-40B4-BE49-F238E27FC236}">
                  <a16:creationId xmlns:a16="http://schemas.microsoft.com/office/drawing/2014/main" id="{FAF4CECD-F3F3-DE81-17AB-F87048A3C04B}"/>
                </a:ext>
              </a:extLst>
            </p:cNvPr>
            <p:cNvSpPr>
              <a:spLocks noChangeArrowheads="1"/>
            </p:cNvSpPr>
            <p:nvPr/>
          </p:nvSpPr>
          <p:spPr bwMode="auto">
            <a:xfrm>
              <a:off x="7254" y="4224"/>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Rectangle 63">
              <a:extLst>
                <a:ext uri="{FF2B5EF4-FFF2-40B4-BE49-F238E27FC236}">
                  <a16:creationId xmlns:a16="http://schemas.microsoft.com/office/drawing/2014/main" id="{B6203812-5CE8-94FB-4435-AB589EBFFA8F}"/>
                </a:ext>
              </a:extLst>
            </p:cNvPr>
            <p:cNvSpPr>
              <a:spLocks noChangeArrowheads="1"/>
            </p:cNvSpPr>
            <p:nvPr/>
          </p:nvSpPr>
          <p:spPr bwMode="auto">
            <a:xfrm>
              <a:off x="606" y="1327"/>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4" name="Rectangle 64">
              <a:extLst>
                <a:ext uri="{FF2B5EF4-FFF2-40B4-BE49-F238E27FC236}">
                  <a16:creationId xmlns:a16="http://schemas.microsoft.com/office/drawing/2014/main" id="{24E2D448-36F3-1348-80E1-EE3EEF982A9A}"/>
                </a:ext>
              </a:extLst>
            </p:cNvPr>
            <p:cNvSpPr>
              <a:spLocks noChangeArrowheads="1"/>
            </p:cNvSpPr>
            <p:nvPr/>
          </p:nvSpPr>
          <p:spPr bwMode="auto">
            <a:xfrm>
              <a:off x="876" y="1327"/>
              <a:ext cx="29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5" name="Rectangle 65">
              <a:extLst>
                <a:ext uri="{FF2B5EF4-FFF2-40B4-BE49-F238E27FC236}">
                  <a16:creationId xmlns:a16="http://schemas.microsoft.com/office/drawing/2014/main" id="{4BC302C2-3EE5-CC16-018C-E669D326E2BF}"/>
                </a:ext>
              </a:extLst>
            </p:cNvPr>
            <p:cNvSpPr>
              <a:spLocks noChangeArrowheads="1"/>
            </p:cNvSpPr>
            <p:nvPr/>
          </p:nvSpPr>
          <p:spPr bwMode="auto">
            <a:xfrm>
              <a:off x="1933" y="1327"/>
              <a:ext cx="4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6" name="Rectangle 66">
              <a:extLst>
                <a:ext uri="{FF2B5EF4-FFF2-40B4-BE49-F238E27FC236}">
                  <a16:creationId xmlns:a16="http://schemas.microsoft.com/office/drawing/2014/main" id="{67B5182B-9551-E8EC-9541-AA2B30ACA1EC}"/>
                </a:ext>
              </a:extLst>
            </p:cNvPr>
            <p:cNvSpPr>
              <a:spLocks noChangeArrowheads="1"/>
            </p:cNvSpPr>
            <p:nvPr/>
          </p:nvSpPr>
          <p:spPr bwMode="auto">
            <a:xfrm>
              <a:off x="2852" y="1327"/>
              <a:ext cx="49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7" name="Rectangle 67">
              <a:extLst>
                <a:ext uri="{FF2B5EF4-FFF2-40B4-BE49-F238E27FC236}">
                  <a16:creationId xmlns:a16="http://schemas.microsoft.com/office/drawing/2014/main" id="{E978D72D-A6EE-6C19-E12B-B6FCD52BE795}"/>
                </a:ext>
              </a:extLst>
            </p:cNvPr>
            <p:cNvSpPr>
              <a:spLocks noChangeArrowheads="1"/>
            </p:cNvSpPr>
            <p:nvPr/>
          </p:nvSpPr>
          <p:spPr bwMode="auto">
            <a:xfrm>
              <a:off x="5170" y="1327"/>
              <a:ext cx="87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8" name="Rectangle 68">
              <a:extLst>
                <a:ext uri="{FF2B5EF4-FFF2-40B4-BE49-F238E27FC236}">
                  <a16:creationId xmlns:a16="http://schemas.microsoft.com/office/drawing/2014/main" id="{45EC3ECD-C0A2-040A-2923-592339CD8E0E}"/>
                </a:ext>
              </a:extLst>
            </p:cNvPr>
            <p:cNvSpPr>
              <a:spLocks noChangeArrowheads="1"/>
            </p:cNvSpPr>
            <p:nvPr/>
          </p:nvSpPr>
          <p:spPr bwMode="auto">
            <a:xfrm>
              <a:off x="6041" y="1327"/>
              <a:ext cx="58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9" name="Rectangle 69">
              <a:extLst>
                <a:ext uri="{FF2B5EF4-FFF2-40B4-BE49-F238E27FC236}">
                  <a16:creationId xmlns:a16="http://schemas.microsoft.com/office/drawing/2014/main" id="{0627C078-D9C0-8E1A-E317-B7D33E12D1E7}"/>
                </a:ext>
              </a:extLst>
            </p:cNvPr>
            <p:cNvSpPr>
              <a:spLocks noChangeArrowheads="1"/>
            </p:cNvSpPr>
            <p:nvPr/>
          </p:nvSpPr>
          <p:spPr bwMode="auto">
            <a:xfrm>
              <a:off x="804" y="1447"/>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0" name="Rectangle 70">
              <a:extLst>
                <a:ext uri="{FF2B5EF4-FFF2-40B4-BE49-F238E27FC236}">
                  <a16:creationId xmlns:a16="http://schemas.microsoft.com/office/drawing/2014/main" id="{5A876C06-E5BD-E07E-3647-C06581E63DD3}"/>
                </a:ext>
              </a:extLst>
            </p:cNvPr>
            <p:cNvSpPr>
              <a:spLocks noChangeArrowheads="1"/>
            </p:cNvSpPr>
            <p:nvPr/>
          </p:nvSpPr>
          <p:spPr bwMode="auto">
            <a:xfrm>
              <a:off x="876" y="1447"/>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1" name="Rectangle 71">
              <a:extLst>
                <a:ext uri="{FF2B5EF4-FFF2-40B4-BE49-F238E27FC236}">
                  <a16:creationId xmlns:a16="http://schemas.microsoft.com/office/drawing/2014/main" id="{5030F2F4-16CF-2C15-A386-D9B276E8F89B}"/>
                </a:ext>
              </a:extLst>
            </p:cNvPr>
            <p:cNvSpPr>
              <a:spLocks noChangeArrowheads="1"/>
            </p:cNvSpPr>
            <p:nvPr/>
          </p:nvSpPr>
          <p:spPr bwMode="auto">
            <a:xfrm>
              <a:off x="1483" y="1447"/>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2" name="Rectangle 72">
              <a:extLst>
                <a:ext uri="{FF2B5EF4-FFF2-40B4-BE49-F238E27FC236}">
                  <a16:creationId xmlns:a16="http://schemas.microsoft.com/office/drawing/2014/main" id="{E1195961-305C-215B-0602-11A2315D2242}"/>
                </a:ext>
              </a:extLst>
            </p:cNvPr>
            <p:cNvSpPr>
              <a:spLocks noChangeArrowheads="1"/>
            </p:cNvSpPr>
            <p:nvPr/>
          </p:nvSpPr>
          <p:spPr bwMode="auto">
            <a:xfrm>
              <a:off x="2852" y="1453"/>
              <a:ext cx="1015"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ARREGLO DE CORTO CIRCUITO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3" name="Rectangle 73">
              <a:extLst>
                <a:ext uri="{FF2B5EF4-FFF2-40B4-BE49-F238E27FC236}">
                  <a16:creationId xmlns:a16="http://schemas.microsoft.com/office/drawing/2014/main" id="{2560CA0A-FB58-A2BA-A774-47E5B94C1223}"/>
                </a:ext>
              </a:extLst>
            </p:cNvPr>
            <p:cNvSpPr>
              <a:spLocks noChangeArrowheads="1"/>
            </p:cNvSpPr>
            <p:nvPr/>
          </p:nvSpPr>
          <p:spPr bwMode="auto">
            <a:xfrm>
              <a:off x="5705" y="1447"/>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4" name="Rectangle 74">
              <a:extLst>
                <a:ext uri="{FF2B5EF4-FFF2-40B4-BE49-F238E27FC236}">
                  <a16:creationId xmlns:a16="http://schemas.microsoft.com/office/drawing/2014/main" id="{D29E8536-9E6D-61ED-6744-DD6AE8E5FDF3}"/>
                </a:ext>
              </a:extLst>
            </p:cNvPr>
            <p:cNvSpPr>
              <a:spLocks noChangeArrowheads="1"/>
            </p:cNvSpPr>
            <p:nvPr/>
          </p:nvSpPr>
          <p:spPr bwMode="auto">
            <a:xfrm>
              <a:off x="804" y="1663"/>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5" name="Rectangle 75">
              <a:extLst>
                <a:ext uri="{FF2B5EF4-FFF2-40B4-BE49-F238E27FC236}">
                  <a16:creationId xmlns:a16="http://schemas.microsoft.com/office/drawing/2014/main" id="{7CFEC828-1A3D-3C29-0A6E-F6D2F6D16B92}"/>
                </a:ext>
              </a:extLst>
            </p:cNvPr>
            <p:cNvSpPr>
              <a:spLocks noChangeArrowheads="1"/>
            </p:cNvSpPr>
            <p:nvPr/>
          </p:nvSpPr>
          <p:spPr bwMode="auto">
            <a:xfrm>
              <a:off x="876" y="1663"/>
              <a:ext cx="4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FEBRERO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6" name="Rectangle 76">
              <a:extLst>
                <a:ext uri="{FF2B5EF4-FFF2-40B4-BE49-F238E27FC236}">
                  <a16:creationId xmlns:a16="http://schemas.microsoft.com/office/drawing/2014/main" id="{82234B2D-955D-51ED-E7E8-C79860273FBC}"/>
                </a:ext>
              </a:extLst>
            </p:cNvPr>
            <p:cNvSpPr>
              <a:spLocks noChangeArrowheads="1"/>
            </p:cNvSpPr>
            <p:nvPr/>
          </p:nvSpPr>
          <p:spPr bwMode="auto">
            <a:xfrm>
              <a:off x="1483" y="1663"/>
              <a:ext cx="8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ACTIVOS MENORES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7" name="Rectangle 77">
              <a:extLst>
                <a:ext uri="{FF2B5EF4-FFF2-40B4-BE49-F238E27FC236}">
                  <a16:creationId xmlns:a16="http://schemas.microsoft.com/office/drawing/2014/main" id="{A2B02334-441F-C633-48C8-E94344EDD3A7}"/>
                </a:ext>
              </a:extLst>
            </p:cNvPr>
            <p:cNvSpPr>
              <a:spLocks noChangeArrowheads="1"/>
            </p:cNvSpPr>
            <p:nvPr/>
          </p:nvSpPr>
          <p:spPr bwMode="auto">
            <a:xfrm>
              <a:off x="2852" y="1621"/>
              <a:ext cx="2257"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MOTOBOMBA DE ALBERCA CON MOTOR MONOFÁSICO POTENCIA 2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8" name="Rectangle 78">
              <a:extLst>
                <a:ext uri="{FF2B5EF4-FFF2-40B4-BE49-F238E27FC236}">
                  <a16:creationId xmlns:a16="http://schemas.microsoft.com/office/drawing/2014/main" id="{8D82E89E-228B-E329-BE29-EC465B545AA8}"/>
                </a:ext>
              </a:extLst>
            </p:cNvPr>
            <p:cNvSpPr>
              <a:spLocks noChangeArrowheads="1"/>
            </p:cNvSpPr>
            <p:nvPr/>
          </p:nvSpPr>
          <p:spPr bwMode="auto">
            <a:xfrm>
              <a:off x="2852" y="1723"/>
              <a:ext cx="111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HP, SUCCIÓN Y DEDSCARGA DE 2”</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9" name="Rectangle 79">
              <a:extLst>
                <a:ext uri="{FF2B5EF4-FFF2-40B4-BE49-F238E27FC236}">
                  <a16:creationId xmlns:a16="http://schemas.microsoft.com/office/drawing/2014/main" id="{4C686E98-9C9A-F657-5719-34BFE668369F}"/>
                </a:ext>
              </a:extLst>
            </p:cNvPr>
            <p:cNvSpPr>
              <a:spLocks noChangeArrowheads="1"/>
            </p:cNvSpPr>
            <p:nvPr/>
          </p:nvSpPr>
          <p:spPr bwMode="auto">
            <a:xfrm>
              <a:off x="5705" y="1663"/>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$464.23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0" name="Rectangle 80">
              <a:extLst>
                <a:ext uri="{FF2B5EF4-FFF2-40B4-BE49-F238E27FC236}">
                  <a16:creationId xmlns:a16="http://schemas.microsoft.com/office/drawing/2014/main" id="{FC7CA324-9B61-E006-0100-2BD1677007EC}"/>
                </a:ext>
              </a:extLst>
            </p:cNvPr>
            <p:cNvSpPr>
              <a:spLocks noChangeArrowheads="1"/>
            </p:cNvSpPr>
            <p:nvPr/>
          </p:nvSpPr>
          <p:spPr bwMode="auto">
            <a:xfrm>
              <a:off x="804" y="1880"/>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1" name="Rectangle 81">
              <a:extLst>
                <a:ext uri="{FF2B5EF4-FFF2-40B4-BE49-F238E27FC236}">
                  <a16:creationId xmlns:a16="http://schemas.microsoft.com/office/drawing/2014/main" id="{A30C5FE7-7B5A-ED8E-7099-0D859BF5010A}"/>
                </a:ext>
              </a:extLst>
            </p:cNvPr>
            <p:cNvSpPr>
              <a:spLocks noChangeArrowheads="1"/>
            </p:cNvSpPr>
            <p:nvPr/>
          </p:nvSpPr>
          <p:spPr bwMode="auto">
            <a:xfrm>
              <a:off x="876" y="1880"/>
              <a:ext cx="42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2" name="Rectangle 82">
              <a:extLst>
                <a:ext uri="{FF2B5EF4-FFF2-40B4-BE49-F238E27FC236}">
                  <a16:creationId xmlns:a16="http://schemas.microsoft.com/office/drawing/2014/main" id="{32123D49-C669-C4D7-2582-7EB3765ECE0A}"/>
                </a:ext>
              </a:extLst>
            </p:cNvPr>
            <p:cNvSpPr>
              <a:spLocks noChangeArrowheads="1"/>
            </p:cNvSpPr>
            <p:nvPr/>
          </p:nvSpPr>
          <p:spPr bwMode="auto">
            <a:xfrm>
              <a:off x="1483" y="1880"/>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3" name="Rectangle 83">
              <a:extLst>
                <a:ext uri="{FF2B5EF4-FFF2-40B4-BE49-F238E27FC236}">
                  <a16:creationId xmlns:a16="http://schemas.microsoft.com/office/drawing/2014/main" id="{A592BA54-DA72-3116-23EB-A164F63A8BA0}"/>
                </a:ext>
              </a:extLst>
            </p:cNvPr>
            <p:cNvSpPr>
              <a:spLocks noChangeArrowheads="1"/>
            </p:cNvSpPr>
            <p:nvPr/>
          </p:nvSpPr>
          <p:spPr bwMode="auto">
            <a:xfrm>
              <a:off x="2852" y="1886"/>
              <a:ext cx="1557"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REPARACIÓN DE HIDROMASAJE DEL COMPLEJO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4" name="Rectangle 84">
              <a:extLst>
                <a:ext uri="{FF2B5EF4-FFF2-40B4-BE49-F238E27FC236}">
                  <a16:creationId xmlns:a16="http://schemas.microsoft.com/office/drawing/2014/main" id="{5AE5E723-D118-8428-A411-8F8A9CFFBDC6}"/>
                </a:ext>
              </a:extLst>
            </p:cNvPr>
            <p:cNvSpPr>
              <a:spLocks noChangeArrowheads="1"/>
            </p:cNvSpPr>
            <p:nvPr/>
          </p:nvSpPr>
          <p:spPr bwMode="auto">
            <a:xfrm>
              <a:off x="5705" y="1880"/>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5" name="Rectangle 85">
              <a:extLst>
                <a:ext uri="{FF2B5EF4-FFF2-40B4-BE49-F238E27FC236}">
                  <a16:creationId xmlns:a16="http://schemas.microsoft.com/office/drawing/2014/main" id="{27CEEB94-2B0A-F10E-B378-5173214A5E75}"/>
                </a:ext>
              </a:extLst>
            </p:cNvPr>
            <p:cNvSpPr>
              <a:spLocks noChangeArrowheads="1"/>
            </p:cNvSpPr>
            <p:nvPr/>
          </p:nvSpPr>
          <p:spPr bwMode="auto">
            <a:xfrm>
              <a:off x="804" y="2000"/>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6" name="Rectangle 86">
              <a:extLst>
                <a:ext uri="{FF2B5EF4-FFF2-40B4-BE49-F238E27FC236}">
                  <a16:creationId xmlns:a16="http://schemas.microsoft.com/office/drawing/2014/main" id="{8BE3B7C4-7332-6AD8-F0F3-D119583D8866}"/>
                </a:ext>
              </a:extLst>
            </p:cNvPr>
            <p:cNvSpPr>
              <a:spLocks noChangeArrowheads="1"/>
            </p:cNvSpPr>
            <p:nvPr/>
          </p:nvSpPr>
          <p:spPr bwMode="auto">
            <a:xfrm>
              <a:off x="876" y="2000"/>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MARZO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7" name="Rectangle 87">
              <a:extLst>
                <a:ext uri="{FF2B5EF4-FFF2-40B4-BE49-F238E27FC236}">
                  <a16:creationId xmlns:a16="http://schemas.microsoft.com/office/drawing/2014/main" id="{A4A8425A-FDD5-5E06-425D-614AC00BDFA6}"/>
                </a:ext>
              </a:extLst>
            </p:cNvPr>
            <p:cNvSpPr>
              <a:spLocks noChangeArrowheads="1"/>
            </p:cNvSpPr>
            <p:nvPr/>
          </p:nvSpPr>
          <p:spPr bwMode="auto">
            <a:xfrm>
              <a:off x="1483" y="2000"/>
              <a:ext cx="113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8" name="Rectangle 88">
              <a:extLst>
                <a:ext uri="{FF2B5EF4-FFF2-40B4-BE49-F238E27FC236}">
                  <a16:creationId xmlns:a16="http://schemas.microsoft.com/office/drawing/2014/main" id="{4762D61E-71B4-D188-377E-FFFE50825F0B}"/>
                </a:ext>
              </a:extLst>
            </p:cNvPr>
            <p:cNvSpPr>
              <a:spLocks noChangeArrowheads="1"/>
            </p:cNvSpPr>
            <p:nvPr/>
          </p:nvSpPr>
          <p:spPr bwMode="auto">
            <a:xfrm>
              <a:off x="2852" y="2006"/>
              <a:ext cx="757"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RECARGA EXTINTORES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9" name="Rectangle 89">
              <a:extLst>
                <a:ext uri="{FF2B5EF4-FFF2-40B4-BE49-F238E27FC236}">
                  <a16:creationId xmlns:a16="http://schemas.microsoft.com/office/drawing/2014/main" id="{ACFC11A2-564A-2403-B83F-0D8D3453ECF8}"/>
                </a:ext>
              </a:extLst>
            </p:cNvPr>
            <p:cNvSpPr>
              <a:spLocks noChangeArrowheads="1"/>
            </p:cNvSpPr>
            <p:nvPr/>
          </p:nvSpPr>
          <p:spPr bwMode="auto">
            <a:xfrm>
              <a:off x="5705" y="2000"/>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$129.50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0" name="Rectangle 90">
              <a:extLst>
                <a:ext uri="{FF2B5EF4-FFF2-40B4-BE49-F238E27FC236}">
                  <a16:creationId xmlns:a16="http://schemas.microsoft.com/office/drawing/2014/main" id="{F17997C3-C64A-03EE-3114-6719F35E477C}"/>
                </a:ext>
              </a:extLst>
            </p:cNvPr>
            <p:cNvSpPr>
              <a:spLocks noChangeArrowheads="1"/>
            </p:cNvSpPr>
            <p:nvPr/>
          </p:nvSpPr>
          <p:spPr bwMode="auto">
            <a:xfrm>
              <a:off x="804" y="2150"/>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1" name="Rectangle 91">
              <a:extLst>
                <a:ext uri="{FF2B5EF4-FFF2-40B4-BE49-F238E27FC236}">
                  <a16:creationId xmlns:a16="http://schemas.microsoft.com/office/drawing/2014/main" id="{BDAB8FBE-B2D3-27BC-2621-8E0DD3B1EB86}"/>
                </a:ext>
              </a:extLst>
            </p:cNvPr>
            <p:cNvSpPr>
              <a:spLocks noChangeArrowheads="1"/>
            </p:cNvSpPr>
            <p:nvPr/>
          </p:nvSpPr>
          <p:spPr bwMode="auto">
            <a:xfrm>
              <a:off x="876" y="2150"/>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MARZO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2" name="Rectangle 92">
              <a:extLst>
                <a:ext uri="{FF2B5EF4-FFF2-40B4-BE49-F238E27FC236}">
                  <a16:creationId xmlns:a16="http://schemas.microsoft.com/office/drawing/2014/main" id="{E3C4911B-9933-0BB2-7621-C0C84F6CA300}"/>
                </a:ext>
              </a:extLst>
            </p:cNvPr>
            <p:cNvSpPr>
              <a:spLocks noChangeArrowheads="1"/>
            </p:cNvSpPr>
            <p:nvPr/>
          </p:nvSpPr>
          <p:spPr bwMode="auto">
            <a:xfrm>
              <a:off x="1483" y="2150"/>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3" name="Rectangle 93">
              <a:extLst>
                <a:ext uri="{FF2B5EF4-FFF2-40B4-BE49-F238E27FC236}">
                  <a16:creationId xmlns:a16="http://schemas.microsoft.com/office/drawing/2014/main" id="{D50B0741-C159-857D-7600-5AF300BC5969}"/>
                </a:ext>
              </a:extLst>
            </p:cNvPr>
            <p:cNvSpPr>
              <a:spLocks noChangeArrowheads="1"/>
            </p:cNvSpPr>
            <p:nvPr/>
          </p:nvSpPr>
          <p:spPr bwMode="auto">
            <a:xfrm>
              <a:off x="2852" y="2162"/>
              <a:ext cx="1964"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COMPRA DE PINTURA, ESMALTES PARA PINTURA COMPLEJO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4" name="Rectangle 94">
              <a:extLst>
                <a:ext uri="{FF2B5EF4-FFF2-40B4-BE49-F238E27FC236}">
                  <a16:creationId xmlns:a16="http://schemas.microsoft.com/office/drawing/2014/main" id="{6BBDD676-7596-E44F-3E08-DC94715CC3A1}"/>
                </a:ext>
              </a:extLst>
            </p:cNvPr>
            <p:cNvSpPr>
              <a:spLocks noChangeArrowheads="1"/>
            </p:cNvSpPr>
            <p:nvPr/>
          </p:nvSpPr>
          <p:spPr bwMode="auto">
            <a:xfrm>
              <a:off x="5705" y="2150"/>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$204.70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5" name="Rectangle 95">
              <a:extLst>
                <a:ext uri="{FF2B5EF4-FFF2-40B4-BE49-F238E27FC236}">
                  <a16:creationId xmlns:a16="http://schemas.microsoft.com/office/drawing/2014/main" id="{84D5F7D3-147C-75EF-86F2-295D7C779845}"/>
                </a:ext>
              </a:extLst>
            </p:cNvPr>
            <p:cNvSpPr>
              <a:spLocks noChangeArrowheads="1"/>
            </p:cNvSpPr>
            <p:nvPr/>
          </p:nvSpPr>
          <p:spPr bwMode="auto">
            <a:xfrm>
              <a:off x="804" y="2306"/>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6" name="Rectangle 96">
              <a:extLst>
                <a:ext uri="{FF2B5EF4-FFF2-40B4-BE49-F238E27FC236}">
                  <a16:creationId xmlns:a16="http://schemas.microsoft.com/office/drawing/2014/main" id="{E433704F-4496-47B3-E83E-65F12F45DBA2}"/>
                </a:ext>
              </a:extLst>
            </p:cNvPr>
            <p:cNvSpPr>
              <a:spLocks noChangeArrowheads="1"/>
            </p:cNvSpPr>
            <p:nvPr/>
          </p:nvSpPr>
          <p:spPr bwMode="auto">
            <a:xfrm>
              <a:off x="876" y="2306"/>
              <a:ext cx="39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MARZO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7" name="Rectangle 97">
              <a:extLst>
                <a:ext uri="{FF2B5EF4-FFF2-40B4-BE49-F238E27FC236}">
                  <a16:creationId xmlns:a16="http://schemas.microsoft.com/office/drawing/2014/main" id="{2A19BB83-0866-EDA3-F10E-D79491E481BA}"/>
                </a:ext>
              </a:extLst>
            </p:cNvPr>
            <p:cNvSpPr>
              <a:spLocks noChangeArrowheads="1"/>
            </p:cNvSpPr>
            <p:nvPr/>
          </p:nvSpPr>
          <p:spPr bwMode="auto">
            <a:xfrm>
              <a:off x="1483" y="2306"/>
              <a:ext cx="7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Rectangle 98">
              <a:extLst>
                <a:ext uri="{FF2B5EF4-FFF2-40B4-BE49-F238E27FC236}">
                  <a16:creationId xmlns:a16="http://schemas.microsoft.com/office/drawing/2014/main" id="{218ED451-0480-CE3B-9280-7079038198B0}"/>
                </a:ext>
              </a:extLst>
            </p:cNvPr>
            <p:cNvSpPr>
              <a:spLocks noChangeArrowheads="1"/>
            </p:cNvSpPr>
            <p:nvPr/>
          </p:nvSpPr>
          <p:spPr bwMode="auto">
            <a:xfrm>
              <a:off x="2852" y="2306"/>
              <a:ext cx="1745"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150 CANASTILLAS PLÁSTICAS MEDIDA 50X32X15</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9" name="Rectangle 99">
              <a:extLst>
                <a:ext uri="{FF2B5EF4-FFF2-40B4-BE49-F238E27FC236}">
                  <a16:creationId xmlns:a16="http://schemas.microsoft.com/office/drawing/2014/main" id="{94C07ABC-027B-D106-6F65-724BEF5E4B0D}"/>
                </a:ext>
              </a:extLst>
            </p:cNvPr>
            <p:cNvSpPr>
              <a:spLocks noChangeArrowheads="1"/>
            </p:cNvSpPr>
            <p:nvPr/>
          </p:nvSpPr>
          <p:spPr bwMode="auto">
            <a:xfrm>
              <a:off x="5705" y="2306"/>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$420.00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0" name="Rectangle 100">
              <a:extLst>
                <a:ext uri="{FF2B5EF4-FFF2-40B4-BE49-F238E27FC236}">
                  <a16:creationId xmlns:a16="http://schemas.microsoft.com/office/drawing/2014/main" id="{869143FE-DC15-6B62-29A3-26ADF3E3FB5A}"/>
                </a:ext>
              </a:extLst>
            </p:cNvPr>
            <p:cNvSpPr>
              <a:spLocks noChangeArrowheads="1"/>
            </p:cNvSpPr>
            <p:nvPr/>
          </p:nvSpPr>
          <p:spPr bwMode="auto">
            <a:xfrm>
              <a:off x="804" y="2427"/>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1" name="Rectangle 101">
              <a:extLst>
                <a:ext uri="{FF2B5EF4-FFF2-40B4-BE49-F238E27FC236}">
                  <a16:creationId xmlns:a16="http://schemas.microsoft.com/office/drawing/2014/main" id="{51DD9E36-8F5B-7285-6DDC-4310481EC504}"/>
                </a:ext>
              </a:extLst>
            </p:cNvPr>
            <p:cNvSpPr>
              <a:spLocks noChangeArrowheads="1"/>
            </p:cNvSpPr>
            <p:nvPr/>
          </p:nvSpPr>
          <p:spPr bwMode="auto">
            <a:xfrm>
              <a:off x="876" y="2427"/>
              <a:ext cx="39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MARZO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2" name="Rectangle 102">
              <a:extLst>
                <a:ext uri="{FF2B5EF4-FFF2-40B4-BE49-F238E27FC236}">
                  <a16:creationId xmlns:a16="http://schemas.microsoft.com/office/drawing/2014/main" id="{08062D5D-08F6-FFEB-E776-2A41BC48CF67}"/>
                </a:ext>
              </a:extLst>
            </p:cNvPr>
            <p:cNvSpPr>
              <a:spLocks noChangeArrowheads="1"/>
            </p:cNvSpPr>
            <p:nvPr/>
          </p:nvSpPr>
          <p:spPr bwMode="auto">
            <a:xfrm>
              <a:off x="1483" y="2427"/>
              <a:ext cx="58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MAQUINARIA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3" name="Rectangle 103">
              <a:extLst>
                <a:ext uri="{FF2B5EF4-FFF2-40B4-BE49-F238E27FC236}">
                  <a16:creationId xmlns:a16="http://schemas.microsoft.com/office/drawing/2014/main" id="{69E532B5-8377-48E0-6B90-CF22BCFFC276}"/>
                </a:ext>
              </a:extLst>
            </p:cNvPr>
            <p:cNvSpPr>
              <a:spLocks noChangeArrowheads="1"/>
            </p:cNvSpPr>
            <p:nvPr/>
          </p:nvSpPr>
          <p:spPr bwMode="auto">
            <a:xfrm>
              <a:off x="2852" y="2427"/>
              <a:ext cx="188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VENTILADOR BECKETT Y FOTOCELULA BECKETT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4" name="Rectangle 104">
              <a:extLst>
                <a:ext uri="{FF2B5EF4-FFF2-40B4-BE49-F238E27FC236}">
                  <a16:creationId xmlns:a16="http://schemas.microsoft.com/office/drawing/2014/main" id="{C88C4F6E-4D56-3DBB-908C-06626F7F29D1}"/>
                </a:ext>
              </a:extLst>
            </p:cNvPr>
            <p:cNvSpPr>
              <a:spLocks noChangeArrowheads="1"/>
            </p:cNvSpPr>
            <p:nvPr/>
          </p:nvSpPr>
          <p:spPr bwMode="auto">
            <a:xfrm>
              <a:off x="5747" y="2427"/>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$71.93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5" name="Rectangle 105">
              <a:extLst>
                <a:ext uri="{FF2B5EF4-FFF2-40B4-BE49-F238E27FC236}">
                  <a16:creationId xmlns:a16="http://schemas.microsoft.com/office/drawing/2014/main" id="{64AAB035-EB53-0A20-327D-6BDB06FE6DFE}"/>
                </a:ext>
              </a:extLst>
            </p:cNvPr>
            <p:cNvSpPr>
              <a:spLocks noChangeArrowheads="1"/>
            </p:cNvSpPr>
            <p:nvPr/>
          </p:nvSpPr>
          <p:spPr bwMode="auto">
            <a:xfrm>
              <a:off x="804" y="2547"/>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6" name="Rectangle 106">
              <a:extLst>
                <a:ext uri="{FF2B5EF4-FFF2-40B4-BE49-F238E27FC236}">
                  <a16:creationId xmlns:a16="http://schemas.microsoft.com/office/drawing/2014/main" id="{2B2C0474-3F18-5E78-B992-0AA201093361}"/>
                </a:ext>
              </a:extLst>
            </p:cNvPr>
            <p:cNvSpPr>
              <a:spLocks noChangeArrowheads="1"/>
            </p:cNvSpPr>
            <p:nvPr/>
          </p:nvSpPr>
          <p:spPr bwMode="auto">
            <a:xfrm>
              <a:off x="876" y="2547"/>
              <a:ext cx="39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MARZO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7" name="Rectangle 107">
              <a:extLst>
                <a:ext uri="{FF2B5EF4-FFF2-40B4-BE49-F238E27FC236}">
                  <a16:creationId xmlns:a16="http://schemas.microsoft.com/office/drawing/2014/main" id="{CFADD43E-0814-BB2C-C7DD-53C684BABC38}"/>
                </a:ext>
              </a:extLst>
            </p:cNvPr>
            <p:cNvSpPr>
              <a:spLocks noChangeArrowheads="1"/>
            </p:cNvSpPr>
            <p:nvPr/>
          </p:nvSpPr>
          <p:spPr bwMode="auto">
            <a:xfrm>
              <a:off x="1483" y="2547"/>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8" name="Rectangle 108">
              <a:extLst>
                <a:ext uri="{FF2B5EF4-FFF2-40B4-BE49-F238E27FC236}">
                  <a16:creationId xmlns:a16="http://schemas.microsoft.com/office/drawing/2014/main" id="{E979A8BE-4AF9-CCC7-27F4-F8D3726308BE}"/>
                </a:ext>
              </a:extLst>
            </p:cNvPr>
            <p:cNvSpPr>
              <a:spLocks noChangeArrowheads="1"/>
            </p:cNvSpPr>
            <p:nvPr/>
          </p:nvSpPr>
          <p:spPr bwMode="auto">
            <a:xfrm>
              <a:off x="2852" y="2547"/>
              <a:ext cx="181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ASPIRADOR 8 RUEDAS Y 15m DE MANGUERA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9" name="Rectangle 109">
              <a:extLst>
                <a:ext uri="{FF2B5EF4-FFF2-40B4-BE49-F238E27FC236}">
                  <a16:creationId xmlns:a16="http://schemas.microsoft.com/office/drawing/2014/main" id="{0FA964D6-D1B9-A794-3981-3A0DE35DE240}"/>
                </a:ext>
              </a:extLst>
            </p:cNvPr>
            <p:cNvSpPr>
              <a:spLocks noChangeArrowheads="1"/>
            </p:cNvSpPr>
            <p:nvPr/>
          </p:nvSpPr>
          <p:spPr bwMode="auto">
            <a:xfrm>
              <a:off x="5705" y="2547"/>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$103.61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0" name="Rectangle 110">
              <a:extLst>
                <a:ext uri="{FF2B5EF4-FFF2-40B4-BE49-F238E27FC236}">
                  <a16:creationId xmlns:a16="http://schemas.microsoft.com/office/drawing/2014/main" id="{D7F24814-67C0-4E86-80A5-3042A9E79856}"/>
                </a:ext>
              </a:extLst>
            </p:cNvPr>
            <p:cNvSpPr>
              <a:spLocks noChangeArrowheads="1"/>
            </p:cNvSpPr>
            <p:nvPr/>
          </p:nvSpPr>
          <p:spPr bwMode="auto">
            <a:xfrm>
              <a:off x="804" y="2667"/>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1" name="Rectangle 111">
              <a:extLst>
                <a:ext uri="{FF2B5EF4-FFF2-40B4-BE49-F238E27FC236}">
                  <a16:creationId xmlns:a16="http://schemas.microsoft.com/office/drawing/2014/main" id="{D8910477-17D1-1B13-1EC0-9BB6B02339F6}"/>
                </a:ext>
              </a:extLst>
            </p:cNvPr>
            <p:cNvSpPr>
              <a:spLocks noChangeArrowheads="1"/>
            </p:cNvSpPr>
            <p:nvPr/>
          </p:nvSpPr>
          <p:spPr bwMode="auto">
            <a:xfrm>
              <a:off x="876" y="2667"/>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2" name="Rectangle 112">
              <a:extLst>
                <a:ext uri="{FF2B5EF4-FFF2-40B4-BE49-F238E27FC236}">
                  <a16:creationId xmlns:a16="http://schemas.microsoft.com/office/drawing/2014/main" id="{9C33FB5C-1EDE-18F9-6B13-2656985ACD58}"/>
                </a:ext>
              </a:extLst>
            </p:cNvPr>
            <p:cNvSpPr>
              <a:spLocks noChangeArrowheads="1"/>
            </p:cNvSpPr>
            <p:nvPr/>
          </p:nvSpPr>
          <p:spPr bwMode="auto">
            <a:xfrm>
              <a:off x="1483" y="2667"/>
              <a:ext cx="106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COMUNICACIÓN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3" name="Rectangle 113">
              <a:extLst>
                <a:ext uri="{FF2B5EF4-FFF2-40B4-BE49-F238E27FC236}">
                  <a16:creationId xmlns:a16="http://schemas.microsoft.com/office/drawing/2014/main" id="{1D02FBF9-74DC-E717-074F-8217E9921766}"/>
                </a:ext>
              </a:extLst>
            </p:cNvPr>
            <p:cNvSpPr>
              <a:spLocks noChangeArrowheads="1"/>
            </p:cNvSpPr>
            <p:nvPr/>
          </p:nvSpPr>
          <p:spPr bwMode="auto">
            <a:xfrm>
              <a:off x="2852" y="2667"/>
              <a:ext cx="70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 WALKIE TALKIE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4" name="Rectangle 114">
              <a:extLst>
                <a:ext uri="{FF2B5EF4-FFF2-40B4-BE49-F238E27FC236}">
                  <a16:creationId xmlns:a16="http://schemas.microsoft.com/office/drawing/2014/main" id="{4FDC0915-0FE1-4EA2-735E-8705FCAF1EFF}"/>
                </a:ext>
              </a:extLst>
            </p:cNvPr>
            <p:cNvSpPr>
              <a:spLocks noChangeArrowheads="1"/>
            </p:cNvSpPr>
            <p:nvPr/>
          </p:nvSpPr>
          <p:spPr bwMode="auto">
            <a:xfrm>
              <a:off x="5747" y="2667"/>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$89.18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5" name="Rectangle 115">
              <a:extLst>
                <a:ext uri="{FF2B5EF4-FFF2-40B4-BE49-F238E27FC236}">
                  <a16:creationId xmlns:a16="http://schemas.microsoft.com/office/drawing/2014/main" id="{C9B2FE7E-2747-3C81-D03C-E79155B4D39D}"/>
                </a:ext>
              </a:extLst>
            </p:cNvPr>
            <p:cNvSpPr>
              <a:spLocks noChangeArrowheads="1"/>
            </p:cNvSpPr>
            <p:nvPr/>
          </p:nvSpPr>
          <p:spPr bwMode="auto">
            <a:xfrm>
              <a:off x="762" y="2787"/>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6" name="Rectangle 116">
              <a:extLst>
                <a:ext uri="{FF2B5EF4-FFF2-40B4-BE49-F238E27FC236}">
                  <a16:creationId xmlns:a16="http://schemas.microsoft.com/office/drawing/2014/main" id="{C808BDE5-8D77-56D1-71A1-ECA35C86B7C0}"/>
                </a:ext>
              </a:extLst>
            </p:cNvPr>
            <p:cNvSpPr>
              <a:spLocks noChangeArrowheads="1"/>
            </p:cNvSpPr>
            <p:nvPr/>
          </p:nvSpPr>
          <p:spPr bwMode="auto">
            <a:xfrm>
              <a:off x="876" y="2787"/>
              <a:ext cx="33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JUNIO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7" name="Rectangle 117">
              <a:extLst>
                <a:ext uri="{FF2B5EF4-FFF2-40B4-BE49-F238E27FC236}">
                  <a16:creationId xmlns:a16="http://schemas.microsoft.com/office/drawing/2014/main" id="{F6D856E6-0334-743E-082B-0C923184B6B9}"/>
                </a:ext>
              </a:extLst>
            </p:cNvPr>
            <p:cNvSpPr>
              <a:spLocks noChangeArrowheads="1"/>
            </p:cNvSpPr>
            <p:nvPr/>
          </p:nvSpPr>
          <p:spPr bwMode="auto">
            <a:xfrm>
              <a:off x="1483" y="2787"/>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8" name="Rectangle 118">
              <a:extLst>
                <a:ext uri="{FF2B5EF4-FFF2-40B4-BE49-F238E27FC236}">
                  <a16:creationId xmlns:a16="http://schemas.microsoft.com/office/drawing/2014/main" id="{1C0311F8-5C85-D816-FA64-9D2F88BF6B50}"/>
                </a:ext>
              </a:extLst>
            </p:cNvPr>
            <p:cNvSpPr>
              <a:spLocks noChangeArrowheads="1"/>
            </p:cNvSpPr>
            <p:nvPr/>
          </p:nvSpPr>
          <p:spPr bwMode="auto">
            <a:xfrm>
              <a:off x="2852" y="2787"/>
              <a:ext cx="132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MEMORIA RAM Y DISCO SÓLIDO SSD</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9" name="Rectangle 119">
              <a:extLst>
                <a:ext uri="{FF2B5EF4-FFF2-40B4-BE49-F238E27FC236}">
                  <a16:creationId xmlns:a16="http://schemas.microsoft.com/office/drawing/2014/main" id="{D5CE9C17-9038-9512-8B8F-D9B03FB0DCEB}"/>
                </a:ext>
              </a:extLst>
            </p:cNvPr>
            <p:cNvSpPr>
              <a:spLocks noChangeArrowheads="1"/>
            </p:cNvSpPr>
            <p:nvPr/>
          </p:nvSpPr>
          <p:spPr bwMode="auto">
            <a:xfrm>
              <a:off x="5747" y="2787"/>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$65.93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0" name="Rectangle 120">
              <a:extLst>
                <a:ext uri="{FF2B5EF4-FFF2-40B4-BE49-F238E27FC236}">
                  <a16:creationId xmlns:a16="http://schemas.microsoft.com/office/drawing/2014/main" id="{C83A9229-F150-B5F7-29CB-F6C72CEAD409}"/>
                </a:ext>
              </a:extLst>
            </p:cNvPr>
            <p:cNvSpPr>
              <a:spLocks noChangeArrowheads="1"/>
            </p:cNvSpPr>
            <p:nvPr/>
          </p:nvSpPr>
          <p:spPr bwMode="auto">
            <a:xfrm>
              <a:off x="762" y="290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1" name="Rectangle 121">
              <a:extLst>
                <a:ext uri="{FF2B5EF4-FFF2-40B4-BE49-F238E27FC236}">
                  <a16:creationId xmlns:a16="http://schemas.microsoft.com/office/drawing/2014/main" id="{D807AD62-11F6-18C0-90F4-9ECE2D51D990}"/>
                </a:ext>
              </a:extLst>
            </p:cNvPr>
            <p:cNvSpPr>
              <a:spLocks noChangeArrowheads="1"/>
            </p:cNvSpPr>
            <p:nvPr/>
          </p:nvSpPr>
          <p:spPr bwMode="auto">
            <a:xfrm>
              <a:off x="876" y="2908"/>
              <a:ext cx="31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JUNIO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2" name="Rectangle 122">
              <a:extLst>
                <a:ext uri="{FF2B5EF4-FFF2-40B4-BE49-F238E27FC236}">
                  <a16:creationId xmlns:a16="http://schemas.microsoft.com/office/drawing/2014/main" id="{16378931-7EBF-EA7B-0B47-B852FFB3AADA}"/>
                </a:ext>
              </a:extLst>
            </p:cNvPr>
            <p:cNvSpPr>
              <a:spLocks noChangeArrowheads="1"/>
            </p:cNvSpPr>
            <p:nvPr/>
          </p:nvSpPr>
          <p:spPr bwMode="auto">
            <a:xfrm>
              <a:off x="1483" y="2908"/>
              <a:ext cx="113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3" name="Rectangle 123">
              <a:extLst>
                <a:ext uri="{FF2B5EF4-FFF2-40B4-BE49-F238E27FC236}">
                  <a16:creationId xmlns:a16="http://schemas.microsoft.com/office/drawing/2014/main" id="{D68AD80A-1D06-D275-E2BB-9E644B6D71EA}"/>
                </a:ext>
              </a:extLst>
            </p:cNvPr>
            <p:cNvSpPr>
              <a:spLocks noChangeArrowheads="1"/>
            </p:cNvSpPr>
            <p:nvPr/>
          </p:nvSpPr>
          <p:spPr bwMode="auto">
            <a:xfrm>
              <a:off x="2852" y="2908"/>
              <a:ext cx="242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PIEZA BECKETT GENISYS 7505B1500U CONTROL 110V, PARA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4" name="Rectangle 124">
              <a:extLst>
                <a:ext uri="{FF2B5EF4-FFF2-40B4-BE49-F238E27FC236}">
                  <a16:creationId xmlns:a16="http://schemas.microsoft.com/office/drawing/2014/main" id="{759273DA-1D2D-F192-3437-D29C630A7220}"/>
                </a:ext>
              </a:extLst>
            </p:cNvPr>
            <p:cNvSpPr>
              <a:spLocks noChangeArrowheads="1"/>
            </p:cNvSpPr>
            <p:nvPr/>
          </p:nvSpPr>
          <p:spPr bwMode="auto">
            <a:xfrm>
              <a:off x="5705" y="2908"/>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$159.97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5" name="Rectangle 125">
              <a:extLst>
                <a:ext uri="{FF2B5EF4-FFF2-40B4-BE49-F238E27FC236}">
                  <a16:creationId xmlns:a16="http://schemas.microsoft.com/office/drawing/2014/main" id="{E670AD72-8EEF-1A75-AD1E-A4CBEBF48729}"/>
                </a:ext>
              </a:extLst>
            </p:cNvPr>
            <p:cNvSpPr>
              <a:spLocks noChangeArrowheads="1"/>
            </p:cNvSpPr>
            <p:nvPr/>
          </p:nvSpPr>
          <p:spPr bwMode="auto">
            <a:xfrm>
              <a:off x="762" y="302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6" name="Rectangle 126">
              <a:extLst>
                <a:ext uri="{FF2B5EF4-FFF2-40B4-BE49-F238E27FC236}">
                  <a16:creationId xmlns:a16="http://schemas.microsoft.com/office/drawing/2014/main" id="{90B1D15E-9D49-16CE-048C-9F87B97A77F9}"/>
                </a:ext>
              </a:extLst>
            </p:cNvPr>
            <p:cNvSpPr>
              <a:spLocks noChangeArrowheads="1"/>
            </p:cNvSpPr>
            <p:nvPr/>
          </p:nvSpPr>
          <p:spPr bwMode="auto">
            <a:xfrm>
              <a:off x="876" y="3028"/>
              <a:ext cx="28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7" name="Rectangle 127">
              <a:extLst>
                <a:ext uri="{FF2B5EF4-FFF2-40B4-BE49-F238E27FC236}">
                  <a16:creationId xmlns:a16="http://schemas.microsoft.com/office/drawing/2014/main" id="{D37E2A2D-67BE-0820-AA07-A4417385B8A0}"/>
                </a:ext>
              </a:extLst>
            </p:cNvPr>
            <p:cNvSpPr>
              <a:spLocks noChangeArrowheads="1"/>
            </p:cNvSpPr>
            <p:nvPr/>
          </p:nvSpPr>
          <p:spPr bwMode="auto">
            <a:xfrm>
              <a:off x="1483" y="3028"/>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8" name="Rectangle 128">
              <a:extLst>
                <a:ext uri="{FF2B5EF4-FFF2-40B4-BE49-F238E27FC236}">
                  <a16:creationId xmlns:a16="http://schemas.microsoft.com/office/drawing/2014/main" id="{55C2E81D-234F-239D-49E1-A4779C8091BE}"/>
                </a:ext>
              </a:extLst>
            </p:cNvPr>
            <p:cNvSpPr>
              <a:spLocks noChangeArrowheads="1"/>
            </p:cNvSpPr>
            <p:nvPr/>
          </p:nvSpPr>
          <p:spPr bwMode="auto">
            <a:xfrm>
              <a:off x="2852" y="3028"/>
              <a:ext cx="1635"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PORTERO ELÉCTRICO CON BRAZO MECÁNICO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9" name="Rectangle 129">
              <a:extLst>
                <a:ext uri="{FF2B5EF4-FFF2-40B4-BE49-F238E27FC236}">
                  <a16:creationId xmlns:a16="http://schemas.microsoft.com/office/drawing/2014/main" id="{5E865F44-E093-F97B-FF7E-98069BAC127D}"/>
                </a:ext>
              </a:extLst>
            </p:cNvPr>
            <p:cNvSpPr>
              <a:spLocks noChangeArrowheads="1"/>
            </p:cNvSpPr>
            <p:nvPr/>
          </p:nvSpPr>
          <p:spPr bwMode="auto">
            <a:xfrm>
              <a:off x="5705" y="3028"/>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$257.09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0" name="Rectangle 130">
              <a:extLst>
                <a:ext uri="{FF2B5EF4-FFF2-40B4-BE49-F238E27FC236}">
                  <a16:creationId xmlns:a16="http://schemas.microsoft.com/office/drawing/2014/main" id="{4E911AD0-01E8-5884-00EF-5224A597626F}"/>
                </a:ext>
              </a:extLst>
            </p:cNvPr>
            <p:cNvSpPr>
              <a:spLocks noChangeArrowheads="1"/>
            </p:cNvSpPr>
            <p:nvPr/>
          </p:nvSpPr>
          <p:spPr bwMode="auto">
            <a:xfrm>
              <a:off x="762" y="314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1" name="Rectangle 131">
              <a:extLst>
                <a:ext uri="{FF2B5EF4-FFF2-40B4-BE49-F238E27FC236}">
                  <a16:creationId xmlns:a16="http://schemas.microsoft.com/office/drawing/2014/main" id="{5721523D-3A54-0E50-07BA-3D4813A7A94B}"/>
                </a:ext>
              </a:extLst>
            </p:cNvPr>
            <p:cNvSpPr>
              <a:spLocks noChangeArrowheads="1"/>
            </p:cNvSpPr>
            <p:nvPr/>
          </p:nvSpPr>
          <p:spPr bwMode="auto">
            <a:xfrm>
              <a:off x="876" y="3148"/>
              <a:ext cx="28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2" name="Rectangle 132">
              <a:extLst>
                <a:ext uri="{FF2B5EF4-FFF2-40B4-BE49-F238E27FC236}">
                  <a16:creationId xmlns:a16="http://schemas.microsoft.com/office/drawing/2014/main" id="{502B132F-2BBC-20F5-EAAB-1ED2CCC3C4BE}"/>
                </a:ext>
              </a:extLst>
            </p:cNvPr>
            <p:cNvSpPr>
              <a:spLocks noChangeArrowheads="1"/>
            </p:cNvSpPr>
            <p:nvPr/>
          </p:nvSpPr>
          <p:spPr bwMode="auto">
            <a:xfrm>
              <a:off x="1483" y="3148"/>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33" name="Rectangle 133">
              <a:extLst>
                <a:ext uri="{FF2B5EF4-FFF2-40B4-BE49-F238E27FC236}">
                  <a16:creationId xmlns:a16="http://schemas.microsoft.com/office/drawing/2014/main" id="{49AFE7F3-421B-35AF-CBD4-1AE53EA53C11}"/>
                </a:ext>
              </a:extLst>
            </p:cNvPr>
            <p:cNvSpPr>
              <a:spLocks noChangeArrowheads="1"/>
            </p:cNvSpPr>
            <p:nvPr/>
          </p:nvSpPr>
          <p:spPr bwMode="auto">
            <a:xfrm>
              <a:off x="2852" y="3148"/>
              <a:ext cx="9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CÁMARAS DE SEGURIDAD</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34" name="Rectangle 134">
              <a:extLst>
                <a:ext uri="{FF2B5EF4-FFF2-40B4-BE49-F238E27FC236}">
                  <a16:creationId xmlns:a16="http://schemas.microsoft.com/office/drawing/2014/main" id="{1769D342-8C5F-D5F6-5240-DC4A58D1363D}"/>
                </a:ext>
              </a:extLst>
            </p:cNvPr>
            <p:cNvSpPr>
              <a:spLocks noChangeArrowheads="1"/>
            </p:cNvSpPr>
            <p:nvPr/>
          </p:nvSpPr>
          <p:spPr bwMode="auto">
            <a:xfrm>
              <a:off x="5705" y="3148"/>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$404.05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5" name="Rectangle 135">
              <a:extLst>
                <a:ext uri="{FF2B5EF4-FFF2-40B4-BE49-F238E27FC236}">
                  <a16:creationId xmlns:a16="http://schemas.microsoft.com/office/drawing/2014/main" id="{EFBD2580-D1C6-A679-FC98-D6F99A743217}"/>
                </a:ext>
              </a:extLst>
            </p:cNvPr>
            <p:cNvSpPr>
              <a:spLocks noChangeArrowheads="1"/>
            </p:cNvSpPr>
            <p:nvPr/>
          </p:nvSpPr>
          <p:spPr bwMode="auto">
            <a:xfrm>
              <a:off x="762" y="326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6" name="Rectangle 136">
              <a:extLst>
                <a:ext uri="{FF2B5EF4-FFF2-40B4-BE49-F238E27FC236}">
                  <a16:creationId xmlns:a16="http://schemas.microsoft.com/office/drawing/2014/main" id="{F13821F3-EE06-926E-EEC4-152FFFB15472}"/>
                </a:ext>
              </a:extLst>
            </p:cNvPr>
            <p:cNvSpPr>
              <a:spLocks noChangeArrowheads="1"/>
            </p:cNvSpPr>
            <p:nvPr/>
          </p:nvSpPr>
          <p:spPr bwMode="auto">
            <a:xfrm>
              <a:off x="876" y="3268"/>
              <a:ext cx="28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7" name="Rectangle 137">
              <a:extLst>
                <a:ext uri="{FF2B5EF4-FFF2-40B4-BE49-F238E27FC236}">
                  <a16:creationId xmlns:a16="http://schemas.microsoft.com/office/drawing/2014/main" id="{91A21F2E-B59D-DA0B-30D0-075ED5E2C623}"/>
                </a:ext>
              </a:extLst>
            </p:cNvPr>
            <p:cNvSpPr>
              <a:spLocks noChangeArrowheads="1"/>
            </p:cNvSpPr>
            <p:nvPr/>
          </p:nvSpPr>
          <p:spPr bwMode="auto">
            <a:xfrm>
              <a:off x="1483" y="3268"/>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38" name="Rectangle 138">
              <a:extLst>
                <a:ext uri="{FF2B5EF4-FFF2-40B4-BE49-F238E27FC236}">
                  <a16:creationId xmlns:a16="http://schemas.microsoft.com/office/drawing/2014/main" id="{95D68EDE-1C7B-B033-4C76-337C529E36FD}"/>
                </a:ext>
              </a:extLst>
            </p:cNvPr>
            <p:cNvSpPr>
              <a:spLocks noChangeArrowheads="1"/>
            </p:cNvSpPr>
            <p:nvPr/>
          </p:nvSpPr>
          <p:spPr bwMode="auto">
            <a:xfrm>
              <a:off x="2852" y="3268"/>
              <a:ext cx="232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NANO STATION LOCO 5AC Y POE ADAPTADOR 5P 24-12W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9" name="Rectangle 139">
              <a:extLst>
                <a:ext uri="{FF2B5EF4-FFF2-40B4-BE49-F238E27FC236}">
                  <a16:creationId xmlns:a16="http://schemas.microsoft.com/office/drawing/2014/main" id="{E0A30C1D-B85C-96A7-4F5B-EE03BB1CD255}"/>
                </a:ext>
              </a:extLst>
            </p:cNvPr>
            <p:cNvSpPr>
              <a:spLocks noChangeArrowheads="1"/>
            </p:cNvSpPr>
            <p:nvPr/>
          </p:nvSpPr>
          <p:spPr bwMode="auto">
            <a:xfrm>
              <a:off x="5705" y="3268"/>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$162.06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0" name="Rectangle 140">
              <a:extLst>
                <a:ext uri="{FF2B5EF4-FFF2-40B4-BE49-F238E27FC236}">
                  <a16:creationId xmlns:a16="http://schemas.microsoft.com/office/drawing/2014/main" id="{A7642E09-A82A-0DD8-0952-76449350E91D}"/>
                </a:ext>
              </a:extLst>
            </p:cNvPr>
            <p:cNvSpPr>
              <a:spLocks noChangeArrowheads="1"/>
            </p:cNvSpPr>
            <p:nvPr/>
          </p:nvSpPr>
          <p:spPr bwMode="auto">
            <a:xfrm>
              <a:off x="762" y="338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1" name="Rectangle 141">
              <a:extLst>
                <a:ext uri="{FF2B5EF4-FFF2-40B4-BE49-F238E27FC236}">
                  <a16:creationId xmlns:a16="http://schemas.microsoft.com/office/drawing/2014/main" id="{B4A03A23-8FC9-887B-F9C4-C44B48AD3AFA}"/>
                </a:ext>
              </a:extLst>
            </p:cNvPr>
            <p:cNvSpPr>
              <a:spLocks noChangeArrowheads="1"/>
            </p:cNvSpPr>
            <p:nvPr/>
          </p:nvSpPr>
          <p:spPr bwMode="auto">
            <a:xfrm>
              <a:off x="876" y="3388"/>
              <a:ext cx="28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2" name="Rectangle 142">
              <a:extLst>
                <a:ext uri="{FF2B5EF4-FFF2-40B4-BE49-F238E27FC236}">
                  <a16:creationId xmlns:a16="http://schemas.microsoft.com/office/drawing/2014/main" id="{B4004372-E810-764C-A31E-E467FEC8BA9B}"/>
                </a:ext>
              </a:extLst>
            </p:cNvPr>
            <p:cNvSpPr>
              <a:spLocks noChangeArrowheads="1"/>
            </p:cNvSpPr>
            <p:nvPr/>
          </p:nvSpPr>
          <p:spPr bwMode="auto">
            <a:xfrm>
              <a:off x="1483" y="3388"/>
              <a:ext cx="113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 name="Rectangle 143">
              <a:extLst>
                <a:ext uri="{FF2B5EF4-FFF2-40B4-BE49-F238E27FC236}">
                  <a16:creationId xmlns:a16="http://schemas.microsoft.com/office/drawing/2014/main" id="{5D47C087-0255-94CE-9ED5-076B003502DD}"/>
                </a:ext>
              </a:extLst>
            </p:cNvPr>
            <p:cNvSpPr>
              <a:spLocks noChangeArrowheads="1"/>
            </p:cNvSpPr>
            <p:nvPr/>
          </p:nvSpPr>
          <p:spPr bwMode="auto">
            <a:xfrm>
              <a:off x="2852" y="3388"/>
              <a:ext cx="1985"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REPARACIÓN DE CALDERO Y REPARACIÓN DE TUBERÍA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44" name="Rectangle 144">
              <a:extLst>
                <a:ext uri="{FF2B5EF4-FFF2-40B4-BE49-F238E27FC236}">
                  <a16:creationId xmlns:a16="http://schemas.microsoft.com/office/drawing/2014/main" id="{6E6AA607-8CDE-FE36-9ECF-BAEC8C2E9F5E}"/>
                </a:ext>
              </a:extLst>
            </p:cNvPr>
            <p:cNvSpPr>
              <a:spLocks noChangeArrowheads="1"/>
            </p:cNvSpPr>
            <p:nvPr/>
          </p:nvSpPr>
          <p:spPr bwMode="auto">
            <a:xfrm>
              <a:off x="5705" y="3388"/>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5" name="Rectangle 145">
              <a:extLst>
                <a:ext uri="{FF2B5EF4-FFF2-40B4-BE49-F238E27FC236}">
                  <a16:creationId xmlns:a16="http://schemas.microsoft.com/office/drawing/2014/main" id="{EEA6F443-8748-6752-6C76-69C2A874E88D}"/>
                </a:ext>
              </a:extLst>
            </p:cNvPr>
            <p:cNvSpPr>
              <a:spLocks noChangeArrowheads="1"/>
            </p:cNvSpPr>
            <p:nvPr/>
          </p:nvSpPr>
          <p:spPr bwMode="auto">
            <a:xfrm>
              <a:off x="762" y="3509"/>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6" name="Rectangle 146">
              <a:extLst>
                <a:ext uri="{FF2B5EF4-FFF2-40B4-BE49-F238E27FC236}">
                  <a16:creationId xmlns:a16="http://schemas.microsoft.com/office/drawing/2014/main" id="{B33F1821-85AC-D814-D0E8-D2A4416CF944}"/>
                </a:ext>
              </a:extLst>
            </p:cNvPr>
            <p:cNvSpPr>
              <a:spLocks noChangeArrowheads="1"/>
            </p:cNvSpPr>
            <p:nvPr/>
          </p:nvSpPr>
          <p:spPr bwMode="auto">
            <a:xfrm>
              <a:off x="876" y="3509"/>
              <a:ext cx="38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7" name="Rectangle 147">
              <a:extLst>
                <a:ext uri="{FF2B5EF4-FFF2-40B4-BE49-F238E27FC236}">
                  <a16:creationId xmlns:a16="http://schemas.microsoft.com/office/drawing/2014/main" id="{60483D4C-B8F4-16FE-F24D-DBCF65E84320}"/>
                </a:ext>
              </a:extLst>
            </p:cNvPr>
            <p:cNvSpPr>
              <a:spLocks noChangeArrowheads="1"/>
            </p:cNvSpPr>
            <p:nvPr/>
          </p:nvSpPr>
          <p:spPr bwMode="auto">
            <a:xfrm>
              <a:off x="1483" y="3509"/>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8" name="Rectangle 148">
              <a:extLst>
                <a:ext uri="{FF2B5EF4-FFF2-40B4-BE49-F238E27FC236}">
                  <a16:creationId xmlns:a16="http://schemas.microsoft.com/office/drawing/2014/main" id="{276B8F4E-3C36-DB75-5FD9-4D28E7835B63}"/>
                </a:ext>
              </a:extLst>
            </p:cNvPr>
            <p:cNvSpPr>
              <a:spLocks noChangeArrowheads="1"/>
            </p:cNvSpPr>
            <p:nvPr/>
          </p:nvSpPr>
          <p:spPr bwMode="auto">
            <a:xfrm>
              <a:off x="2852" y="3509"/>
              <a:ext cx="193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SUMINISTROS PARA LA OBTENCIÓN DEL PERMISO DE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49" name="Rectangle 149">
              <a:extLst>
                <a:ext uri="{FF2B5EF4-FFF2-40B4-BE49-F238E27FC236}">
                  <a16:creationId xmlns:a16="http://schemas.microsoft.com/office/drawing/2014/main" id="{D59397CE-E739-DBEC-59D7-73870A7CAAD9}"/>
                </a:ext>
              </a:extLst>
            </p:cNvPr>
            <p:cNvSpPr>
              <a:spLocks noChangeArrowheads="1"/>
            </p:cNvSpPr>
            <p:nvPr/>
          </p:nvSpPr>
          <p:spPr bwMode="auto">
            <a:xfrm>
              <a:off x="5705" y="3509"/>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$153.70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0" name="Rectangle 150">
              <a:extLst>
                <a:ext uri="{FF2B5EF4-FFF2-40B4-BE49-F238E27FC236}">
                  <a16:creationId xmlns:a16="http://schemas.microsoft.com/office/drawing/2014/main" id="{543EBA5D-5A98-D9AE-6843-B385C33AED77}"/>
                </a:ext>
              </a:extLst>
            </p:cNvPr>
            <p:cNvSpPr>
              <a:spLocks noChangeArrowheads="1"/>
            </p:cNvSpPr>
            <p:nvPr/>
          </p:nvSpPr>
          <p:spPr bwMode="auto">
            <a:xfrm>
              <a:off x="762" y="3629"/>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1" name="Rectangle 151">
              <a:extLst>
                <a:ext uri="{FF2B5EF4-FFF2-40B4-BE49-F238E27FC236}">
                  <a16:creationId xmlns:a16="http://schemas.microsoft.com/office/drawing/2014/main" id="{AF8C7B60-27AA-4CF0-451A-5683CEA85EC6}"/>
                </a:ext>
              </a:extLst>
            </p:cNvPr>
            <p:cNvSpPr>
              <a:spLocks noChangeArrowheads="1"/>
            </p:cNvSpPr>
            <p:nvPr/>
          </p:nvSpPr>
          <p:spPr bwMode="auto">
            <a:xfrm>
              <a:off x="876" y="3629"/>
              <a:ext cx="38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2" name="Rectangle 152">
              <a:extLst>
                <a:ext uri="{FF2B5EF4-FFF2-40B4-BE49-F238E27FC236}">
                  <a16:creationId xmlns:a16="http://schemas.microsoft.com/office/drawing/2014/main" id="{D50CD5DC-B922-F197-814B-78F7C89CD977}"/>
                </a:ext>
              </a:extLst>
            </p:cNvPr>
            <p:cNvSpPr>
              <a:spLocks noChangeArrowheads="1"/>
            </p:cNvSpPr>
            <p:nvPr/>
          </p:nvSpPr>
          <p:spPr bwMode="auto">
            <a:xfrm>
              <a:off x="1483" y="3629"/>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3" name="Rectangle 153">
              <a:extLst>
                <a:ext uri="{FF2B5EF4-FFF2-40B4-BE49-F238E27FC236}">
                  <a16:creationId xmlns:a16="http://schemas.microsoft.com/office/drawing/2014/main" id="{B65C563F-5144-E667-E390-651174FE4A76}"/>
                </a:ext>
              </a:extLst>
            </p:cNvPr>
            <p:cNvSpPr>
              <a:spLocks noChangeArrowheads="1"/>
            </p:cNvSpPr>
            <p:nvPr/>
          </p:nvSpPr>
          <p:spPr bwMode="auto">
            <a:xfrm>
              <a:off x="2852" y="3629"/>
              <a:ext cx="159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ROLLO DE MALLA NYLON VERDE, 150x6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4" name="Rectangle 154">
              <a:extLst>
                <a:ext uri="{FF2B5EF4-FFF2-40B4-BE49-F238E27FC236}">
                  <a16:creationId xmlns:a16="http://schemas.microsoft.com/office/drawing/2014/main" id="{A07567AA-A7F3-282C-5F26-A8E2086313FD}"/>
                </a:ext>
              </a:extLst>
            </p:cNvPr>
            <p:cNvSpPr>
              <a:spLocks noChangeArrowheads="1"/>
            </p:cNvSpPr>
            <p:nvPr/>
          </p:nvSpPr>
          <p:spPr bwMode="auto">
            <a:xfrm>
              <a:off x="5705" y="3629"/>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$350.00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5" name="Rectangle 155">
              <a:extLst>
                <a:ext uri="{FF2B5EF4-FFF2-40B4-BE49-F238E27FC236}">
                  <a16:creationId xmlns:a16="http://schemas.microsoft.com/office/drawing/2014/main" id="{7BDE9E84-CE5F-4439-F074-F1F30FBCB21D}"/>
                </a:ext>
              </a:extLst>
            </p:cNvPr>
            <p:cNvSpPr>
              <a:spLocks noChangeArrowheads="1"/>
            </p:cNvSpPr>
            <p:nvPr/>
          </p:nvSpPr>
          <p:spPr bwMode="auto">
            <a:xfrm>
              <a:off x="762" y="3749"/>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6" name="Rectangle 156">
              <a:extLst>
                <a:ext uri="{FF2B5EF4-FFF2-40B4-BE49-F238E27FC236}">
                  <a16:creationId xmlns:a16="http://schemas.microsoft.com/office/drawing/2014/main" id="{2A8CCE1E-9699-EA4A-4237-86F772E4E5A7}"/>
                </a:ext>
              </a:extLst>
            </p:cNvPr>
            <p:cNvSpPr>
              <a:spLocks noChangeArrowheads="1"/>
            </p:cNvSpPr>
            <p:nvPr/>
          </p:nvSpPr>
          <p:spPr bwMode="auto">
            <a:xfrm>
              <a:off x="876" y="3749"/>
              <a:ext cx="5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7" name="Rectangle 157">
              <a:extLst>
                <a:ext uri="{FF2B5EF4-FFF2-40B4-BE49-F238E27FC236}">
                  <a16:creationId xmlns:a16="http://schemas.microsoft.com/office/drawing/2014/main" id="{83CD0C09-6C18-57BD-D9B7-0A05D6183C74}"/>
                </a:ext>
              </a:extLst>
            </p:cNvPr>
            <p:cNvSpPr>
              <a:spLocks noChangeArrowheads="1"/>
            </p:cNvSpPr>
            <p:nvPr/>
          </p:nvSpPr>
          <p:spPr bwMode="auto">
            <a:xfrm>
              <a:off x="1483" y="3749"/>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8" name="Rectangle 158">
              <a:extLst>
                <a:ext uri="{FF2B5EF4-FFF2-40B4-BE49-F238E27FC236}">
                  <a16:creationId xmlns:a16="http://schemas.microsoft.com/office/drawing/2014/main" id="{3B274E7A-1DE7-517A-3AB9-2673097C3C77}"/>
                </a:ext>
              </a:extLst>
            </p:cNvPr>
            <p:cNvSpPr>
              <a:spLocks noChangeArrowheads="1"/>
            </p:cNvSpPr>
            <p:nvPr/>
          </p:nvSpPr>
          <p:spPr bwMode="auto">
            <a:xfrm>
              <a:off x="2852" y="3749"/>
              <a:ext cx="237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ARREGLO INDUSTRIAL DE DETECTOR DE HUMO, DETECTOR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9" name="Rectangle 159">
              <a:extLst>
                <a:ext uri="{FF2B5EF4-FFF2-40B4-BE49-F238E27FC236}">
                  <a16:creationId xmlns:a16="http://schemas.microsoft.com/office/drawing/2014/main" id="{CAF1DBD6-D196-7050-377B-311BC351DEEF}"/>
                </a:ext>
              </a:extLst>
            </p:cNvPr>
            <p:cNvSpPr>
              <a:spLocks noChangeArrowheads="1"/>
            </p:cNvSpPr>
            <p:nvPr/>
          </p:nvSpPr>
          <p:spPr bwMode="auto">
            <a:xfrm>
              <a:off x="5705" y="3749"/>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$226.17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0" name="Rectangle 160">
              <a:extLst>
                <a:ext uri="{FF2B5EF4-FFF2-40B4-BE49-F238E27FC236}">
                  <a16:creationId xmlns:a16="http://schemas.microsoft.com/office/drawing/2014/main" id="{B09E24D7-939C-C543-0647-F29FA661D0EF}"/>
                </a:ext>
              </a:extLst>
            </p:cNvPr>
            <p:cNvSpPr>
              <a:spLocks noChangeArrowheads="1"/>
            </p:cNvSpPr>
            <p:nvPr/>
          </p:nvSpPr>
          <p:spPr bwMode="auto">
            <a:xfrm>
              <a:off x="762" y="3869"/>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1" name="Rectangle 161">
              <a:extLst>
                <a:ext uri="{FF2B5EF4-FFF2-40B4-BE49-F238E27FC236}">
                  <a16:creationId xmlns:a16="http://schemas.microsoft.com/office/drawing/2014/main" id="{272D6A0E-1843-31A2-9540-64A17208275E}"/>
                </a:ext>
              </a:extLst>
            </p:cNvPr>
            <p:cNvSpPr>
              <a:spLocks noChangeArrowheads="1"/>
            </p:cNvSpPr>
            <p:nvPr/>
          </p:nvSpPr>
          <p:spPr bwMode="auto">
            <a:xfrm>
              <a:off x="876" y="3869"/>
              <a:ext cx="5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2" name="Rectangle 162">
              <a:extLst>
                <a:ext uri="{FF2B5EF4-FFF2-40B4-BE49-F238E27FC236}">
                  <a16:creationId xmlns:a16="http://schemas.microsoft.com/office/drawing/2014/main" id="{BFBEC829-E7BC-1292-EC44-0E809EFF9B68}"/>
                </a:ext>
              </a:extLst>
            </p:cNvPr>
            <p:cNvSpPr>
              <a:spLocks noChangeArrowheads="1"/>
            </p:cNvSpPr>
            <p:nvPr/>
          </p:nvSpPr>
          <p:spPr bwMode="auto">
            <a:xfrm>
              <a:off x="1483" y="3869"/>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3" name="Rectangle 163">
              <a:extLst>
                <a:ext uri="{FF2B5EF4-FFF2-40B4-BE49-F238E27FC236}">
                  <a16:creationId xmlns:a16="http://schemas.microsoft.com/office/drawing/2014/main" id="{8A87DCCC-ED76-D346-BA53-BB79F844FA65}"/>
                </a:ext>
              </a:extLst>
            </p:cNvPr>
            <p:cNvSpPr>
              <a:spLocks noChangeArrowheads="1"/>
            </p:cNvSpPr>
            <p:nvPr/>
          </p:nvSpPr>
          <p:spPr bwMode="auto">
            <a:xfrm>
              <a:off x="2852" y="3869"/>
              <a:ext cx="215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MATERIAL ELÉCTRICO PARA OBTENER PERMISO DE LA LUAE</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64" name="Rectangle 164">
              <a:extLst>
                <a:ext uri="{FF2B5EF4-FFF2-40B4-BE49-F238E27FC236}">
                  <a16:creationId xmlns:a16="http://schemas.microsoft.com/office/drawing/2014/main" id="{C03B969C-D4F9-9890-9E38-895579F7C8FF}"/>
                </a:ext>
              </a:extLst>
            </p:cNvPr>
            <p:cNvSpPr>
              <a:spLocks noChangeArrowheads="1"/>
            </p:cNvSpPr>
            <p:nvPr/>
          </p:nvSpPr>
          <p:spPr bwMode="auto">
            <a:xfrm>
              <a:off x="5747" y="3869"/>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$84.55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5" name="Rectangle 165">
              <a:extLst>
                <a:ext uri="{FF2B5EF4-FFF2-40B4-BE49-F238E27FC236}">
                  <a16:creationId xmlns:a16="http://schemas.microsoft.com/office/drawing/2014/main" id="{B95E1323-EBEC-A50D-ADEB-B35F70A794DC}"/>
                </a:ext>
              </a:extLst>
            </p:cNvPr>
            <p:cNvSpPr>
              <a:spLocks noChangeArrowheads="1"/>
            </p:cNvSpPr>
            <p:nvPr/>
          </p:nvSpPr>
          <p:spPr bwMode="auto">
            <a:xfrm>
              <a:off x="762" y="3990"/>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6" name="Rectangle 166">
              <a:extLst>
                <a:ext uri="{FF2B5EF4-FFF2-40B4-BE49-F238E27FC236}">
                  <a16:creationId xmlns:a16="http://schemas.microsoft.com/office/drawing/2014/main" id="{043E0DE7-BCC4-2EBA-E5CD-708D4397575D}"/>
                </a:ext>
              </a:extLst>
            </p:cNvPr>
            <p:cNvSpPr>
              <a:spLocks noChangeArrowheads="1"/>
            </p:cNvSpPr>
            <p:nvPr/>
          </p:nvSpPr>
          <p:spPr bwMode="auto">
            <a:xfrm>
              <a:off x="876" y="3990"/>
              <a:ext cx="49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7" name="Rectangle 167">
              <a:extLst>
                <a:ext uri="{FF2B5EF4-FFF2-40B4-BE49-F238E27FC236}">
                  <a16:creationId xmlns:a16="http://schemas.microsoft.com/office/drawing/2014/main" id="{64BCC213-E670-992C-F6B0-5AA528C413A3}"/>
                </a:ext>
              </a:extLst>
            </p:cNvPr>
            <p:cNvSpPr>
              <a:spLocks noChangeArrowheads="1"/>
            </p:cNvSpPr>
            <p:nvPr/>
          </p:nvSpPr>
          <p:spPr bwMode="auto">
            <a:xfrm>
              <a:off x="1483" y="3990"/>
              <a:ext cx="8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ACTIVOS MENORES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8" name="Rectangle 168">
              <a:extLst>
                <a:ext uri="{FF2B5EF4-FFF2-40B4-BE49-F238E27FC236}">
                  <a16:creationId xmlns:a16="http://schemas.microsoft.com/office/drawing/2014/main" id="{8DAB1D56-E3C4-A710-9CD3-0308E344675E}"/>
                </a:ext>
              </a:extLst>
            </p:cNvPr>
            <p:cNvSpPr>
              <a:spLocks noChangeArrowheads="1"/>
            </p:cNvSpPr>
            <p:nvPr/>
          </p:nvSpPr>
          <p:spPr bwMode="auto">
            <a:xfrm>
              <a:off x="2852" y="3990"/>
              <a:ext cx="177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BOMBA PARA PISCINA 2 HP 220V LX SFP200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9" name="Rectangle 169">
              <a:extLst>
                <a:ext uri="{FF2B5EF4-FFF2-40B4-BE49-F238E27FC236}">
                  <a16:creationId xmlns:a16="http://schemas.microsoft.com/office/drawing/2014/main" id="{5090BF0E-9BFA-87FD-C447-9D3ACFC0972D}"/>
                </a:ext>
              </a:extLst>
            </p:cNvPr>
            <p:cNvSpPr>
              <a:spLocks noChangeArrowheads="1"/>
            </p:cNvSpPr>
            <p:nvPr/>
          </p:nvSpPr>
          <p:spPr bwMode="auto">
            <a:xfrm>
              <a:off x="5705" y="3990"/>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$370.57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0" name="Rectangle 170">
              <a:extLst>
                <a:ext uri="{FF2B5EF4-FFF2-40B4-BE49-F238E27FC236}">
                  <a16:creationId xmlns:a16="http://schemas.microsoft.com/office/drawing/2014/main" id="{80F42060-0DD4-F596-AE97-B38770F640B2}"/>
                </a:ext>
              </a:extLst>
            </p:cNvPr>
            <p:cNvSpPr>
              <a:spLocks noChangeArrowheads="1"/>
            </p:cNvSpPr>
            <p:nvPr/>
          </p:nvSpPr>
          <p:spPr bwMode="auto">
            <a:xfrm>
              <a:off x="5597" y="4110"/>
              <a:ext cx="4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$4,227.24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1" name="Rectangle 171">
              <a:extLst>
                <a:ext uri="{FF2B5EF4-FFF2-40B4-BE49-F238E27FC236}">
                  <a16:creationId xmlns:a16="http://schemas.microsoft.com/office/drawing/2014/main" id="{93105361-6F11-D000-D834-020A59027648}"/>
                </a:ext>
              </a:extLst>
            </p:cNvPr>
            <p:cNvSpPr>
              <a:spLocks noChangeArrowheads="1"/>
            </p:cNvSpPr>
            <p:nvPr/>
          </p:nvSpPr>
          <p:spPr bwMode="auto">
            <a:xfrm>
              <a:off x="606" y="1032"/>
              <a:ext cx="54" cy="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2" name="Rectangle 172">
              <a:extLst>
                <a:ext uri="{FF2B5EF4-FFF2-40B4-BE49-F238E27FC236}">
                  <a16:creationId xmlns:a16="http://schemas.microsoft.com/office/drawing/2014/main" id="{7562258D-FDC2-0B41-3E9C-EE6A381E70AF}"/>
                </a:ext>
              </a:extLst>
            </p:cNvPr>
            <p:cNvSpPr>
              <a:spLocks noChangeArrowheads="1"/>
            </p:cNvSpPr>
            <p:nvPr/>
          </p:nvSpPr>
          <p:spPr bwMode="auto">
            <a:xfrm>
              <a:off x="1483" y="1032"/>
              <a:ext cx="54" cy="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3" name="Rectangle 173">
              <a:extLst>
                <a:ext uri="{FF2B5EF4-FFF2-40B4-BE49-F238E27FC236}">
                  <a16:creationId xmlns:a16="http://schemas.microsoft.com/office/drawing/2014/main" id="{6BAAAEB3-BE0F-04DD-D7B2-462390797410}"/>
                </a:ext>
              </a:extLst>
            </p:cNvPr>
            <p:cNvSpPr>
              <a:spLocks noChangeArrowheads="1"/>
            </p:cNvSpPr>
            <p:nvPr/>
          </p:nvSpPr>
          <p:spPr bwMode="auto">
            <a:xfrm>
              <a:off x="4768" y="4104"/>
              <a:ext cx="31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4" name="Rectangle 174">
              <a:extLst>
                <a:ext uri="{FF2B5EF4-FFF2-40B4-BE49-F238E27FC236}">
                  <a16:creationId xmlns:a16="http://schemas.microsoft.com/office/drawing/2014/main" id="{865DED87-F1F6-3A80-5A98-6C3F3A161979}"/>
                </a:ext>
              </a:extLst>
            </p:cNvPr>
            <p:cNvSpPr>
              <a:spLocks noChangeArrowheads="1"/>
            </p:cNvSpPr>
            <p:nvPr/>
          </p:nvSpPr>
          <p:spPr bwMode="auto">
            <a:xfrm>
              <a:off x="3633" y="1152"/>
              <a:ext cx="65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PICHINCHA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5" name="Rectangle 175">
              <a:extLst>
                <a:ext uri="{FF2B5EF4-FFF2-40B4-BE49-F238E27FC236}">
                  <a16:creationId xmlns:a16="http://schemas.microsoft.com/office/drawing/2014/main" id="{36E29298-8462-3FF6-6F8C-784DAA4246FB}"/>
                </a:ext>
              </a:extLst>
            </p:cNvPr>
            <p:cNvSpPr>
              <a:spLocks noChangeArrowheads="1"/>
            </p:cNvSpPr>
            <p:nvPr/>
          </p:nvSpPr>
          <p:spPr bwMode="auto">
            <a:xfrm>
              <a:off x="1465" y="1026"/>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 name="Rectangle 176">
              <a:extLst>
                <a:ext uri="{FF2B5EF4-FFF2-40B4-BE49-F238E27FC236}">
                  <a16:creationId xmlns:a16="http://schemas.microsoft.com/office/drawing/2014/main" id="{C4CCDE30-3444-079D-057B-27D435847869}"/>
                </a:ext>
              </a:extLst>
            </p:cNvPr>
            <p:cNvSpPr>
              <a:spLocks noChangeArrowheads="1"/>
            </p:cNvSpPr>
            <p:nvPr/>
          </p:nvSpPr>
          <p:spPr bwMode="auto">
            <a:xfrm>
              <a:off x="858" y="1026"/>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 name="Rectangle 177">
              <a:extLst>
                <a:ext uri="{FF2B5EF4-FFF2-40B4-BE49-F238E27FC236}">
                  <a16:creationId xmlns:a16="http://schemas.microsoft.com/office/drawing/2014/main" id="{4658D008-03A4-132B-E646-B92FCBEA876C}"/>
                </a:ext>
              </a:extLst>
            </p:cNvPr>
            <p:cNvSpPr>
              <a:spLocks noChangeArrowheads="1"/>
            </p:cNvSpPr>
            <p:nvPr/>
          </p:nvSpPr>
          <p:spPr bwMode="auto">
            <a:xfrm>
              <a:off x="1459" y="1026"/>
              <a:ext cx="12" cy="126"/>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 name="Rectangle 178">
              <a:extLst>
                <a:ext uri="{FF2B5EF4-FFF2-40B4-BE49-F238E27FC236}">
                  <a16:creationId xmlns:a16="http://schemas.microsoft.com/office/drawing/2014/main" id="{6B0DDA31-F851-AE45-011C-1DD870DF3545}"/>
                </a:ext>
              </a:extLst>
            </p:cNvPr>
            <p:cNvSpPr>
              <a:spLocks noChangeArrowheads="1"/>
            </p:cNvSpPr>
            <p:nvPr/>
          </p:nvSpPr>
          <p:spPr bwMode="auto">
            <a:xfrm>
              <a:off x="2834" y="1026"/>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9" name="Rectangle 179">
              <a:extLst>
                <a:ext uri="{FF2B5EF4-FFF2-40B4-BE49-F238E27FC236}">
                  <a16:creationId xmlns:a16="http://schemas.microsoft.com/office/drawing/2014/main" id="{B46007B1-FAAA-71BB-1F57-422ABA6D4680}"/>
                </a:ext>
              </a:extLst>
            </p:cNvPr>
            <p:cNvSpPr>
              <a:spLocks noChangeArrowheads="1"/>
            </p:cNvSpPr>
            <p:nvPr/>
          </p:nvSpPr>
          <p:spPr bwMode="auto">
            <a:xfrm>
              <a:off x="852" y="1315"/>
              <a:ext cx="12" cy="2789"/>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8871605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524E6080-15F3-79EE-75A4-8E382661E7B3}"/>
              </a:ext>
            </a:extLst>
          </p:cNvPr>
          <p:cNvGrpSpPr>
            <a:grpSpLocks noChangeAspect="1"/>
          </p:cNvGrpSpPr>
          <p:nvPr/>
        </p:nvGrpSpPr>
        <p:grpSpPr bwMode="auto">
          <a:xfrm>
            <a:off x="976313" y="14288"/>
            <a:ext cx="11488738" cy="2011363"/>
            <a:chOff x="615" y="9"/>
            <a:chExt cx="7237" cy="1267"/>
          </a:xfrm>
        </p:grpSpPr>
        <p:sp>
          <p:nvSpPr>
            <p:cNvPr id="3" name="AutoShape 3">
              <a:extLst>
                <a:ext uri="{FF2B5EF4-FFF2-40B4-BE49-F238E27FC236}">
                  <a16:creationId xmlns:a16="http://schemas.microsoft.com/office/drawing/2014/main" id="{06B1EEEB-2E69-5403-B03D-506095265612}"/>
                </a:ext>
              </a:extLst>
            </p:cNvPr>
            <p:cNvSpPr>
              <a:spLocks noChangeAspect="1" noChangeArrowheads="1" noTextEdit="1"/>
            </p:cNvSpPr>
            <p:nvPr/>
          </p:nvSpPr>
          <p:spPr bwMode="auto">
            <a:xfrm>
              <a:off x="615" y="9"/>
              <a:ext cx="6672" cy="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5">
              <a:extLst>
                <a:ext uri="{FF2B5EF4-FFF2-40B4-BE49-F238E27FC236}">
                  <a16:creationId xmlns:a16="http://schemas.microsoft.com/office/drawing/2014/main" id="{5D4030CB-49F2-6060-8203-A0BE61A2180D}"/>
                </a:ext>
              </a:extLst>
            </p:cNvPr>
            <p:cNvSpPr>
              <a:spLocks noChangeArrowheads="1"/>
            </p:cNvSpPr>
            <p:nvPr/>
          </p:nvSpPr>
          <p:spPr bwMode="auto">
            <a:xfrm>
              <a:off x="615" y="9"/>
              <a:ext cx="6672" cy="127"/>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6">
              <a:extLst>
                <a:ext uri="{FF2B5EF4-FFF2-40B4-BE49-F238E27FC236}">
                  <a16:creationId xmlns:a16="http://schemas.microsoft.com/office/drawing/2014/main" id="{E0D7C584-DCF6-10ED-285C-DCA968A3FBE6}"/>
                </a:ext>
              </a:extLst>
            </p:cNvPr>
            <p:cNvSpPr>
              <a:spLocks noChangeArrowheads="1"/>
            </p:cNvSpPr>
            <p:nvPr/>
          </p:nvSpPr>
          <p:spPr bwMode="auto">
            <a:xfrm>
              <a:off x="7281" y="9"/>
              <a:ext cx="571" cy="1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7">
              <a:extLst>
                <a:ext uri="{FF2B5EF4-FFF2-40B4-BE49-F238E27FC236}">
                  <a16:creationId xmlns:a16="http://schemas.microsoft.com/office/drawing/2014/main" id="{14B2774E-3E35-1A5B-0A62-CBA0C89717C4}"/>
                </a:ext>
              </a:extLst>
            </p:cNvPr>
            <p:cNvSpPr>
              <a:spLocks noChangeArrowheads="1"/>
            </p:cNvSpPr>
            <p:nvPr/>
          </p:nvSpPr>
          <p:spPr bwMode="auto">
            <a:xfrm>
              <a:off x="615" y="130"/>
              <a:ext cx="6672" cy="295"/>
            </a:xfrm>
            <a:prstGeom prst="rect">
              <a:avLst/>
            </a:prstGeom>
            <a:solidFill>
              <a:srgbClr val="D0CE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8">
              <a:extLst>
                <a:ext uri="{FF2B5EF4-FFF2-40B4-BE49-F238E27FC236}">
                  <a16:creationId xmlns:a16="http://schemas.microsoft.com/office/drawing/2014/main" id="{59214903-9545-AB4B-719B-B96BBB64D3C2}"/>
                </a:ext>
              </a:extLst>
            </p:cNvPr>
            <p:cNvSpPr>
              <a:spLocks noChangeArrowheads="1"/>
            </p:cNvSpPr>
            <p:nvPr/>
          </p:nvSpPr>
          <p:spPr bwMode="auto">
            <a:xfrm>
              <a:off x="7281" y="130"/>
              <a:ext cx="571" cy="2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9">
              <a:extLst>
                <a:ext uri="{FF2B5EF4-FFF2-40B4-BE49-F238E27FC236}">
                  <a16:creationId xmlns:a16="http://schemas.microsoft.com/office/drawing/2014/main" id="{D39170B1-C8D4-FBD3-8C7E-77CF35C33E7A}"/>
                </a:ext>
              </a:extLst>
            </p:cNvPr>
            <p:cNvSpPr>
              <a:spLocks noChangeArrowheads="1"/>
            </p:cNvSpPr>
            <p:nvPr/>
          </p:nvSpPr>
          <p:spPr bwMode="auto">
            <a:xfrm>
              <a:off x="615" y="419"/>
              <a:ext cx="7237" cy="6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Rectangle 10">
              <a:extLst>
                <a:ext uri="{FF2B5EF4-FFF2-40B4-BE49-F238E27FC236}">
                  <a16:creationId xmlns:a16="http://schemas.microsoft.com/office/drawing/2014/main" id="{E1F83C03-C6E8-ACD0-2113-DAF59BCC56F1}"/>
                </a:ext>
              </a:extLst>
            </p:cNvPr>
            <p:cNvSpPr>
              <a:spLocks noChangeArrowheads="1"/>
            </p:cNvSpPr>
            <p:nvPr/>
          </p:nvSpPr>
          <p:spPr bwMode="auto">
            <a:xfrm>
              <a:off x="615" y="1022"/>
              <a:ext cx="4462"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1">
              <a:extLst>
                <a:ext uri="{FF2B5EF4-FFF2-40B4-BE49-F238E27FC236}">
                  <a16:creationId xmlns:a16="http://schemas.microsoft.com/office/drawing/2014/main" id="{D19F80BF-1C2A-E592-7785-5CF2FBFFD4A0}"/>
                </a:ext>
              </a:extLst>
            </p:cNvPr>
            <p:cNvSpPr>
              <a:spLocks noChangeArrowheads="1"/>
            </p:cNvSpPr>
            <p:nvPr/>
          </p:nvSpPr>
          <p:spPr bwMode="auto">
            <a:xfrm>
              <a:off x="5071" y="1022"/>
              <a:ext cx="985" cy="133"/>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2">
              <a:extLst>
                <a:ext uri="{FF2B5EF4-FFF2-40B4-BE49-F238E27FC236}">
                  <a16:creationId xmlns:a16="http://schemas.microsoft.com/office/drawing/2014/main" id="{37BB8C7A-0DE8-5935-85C2-1F2E005A2D1C}"/>
                </a:ext>
              </a:extLst>
            </p:cNvPr>
            <p:cNvSpPr>
              <a:spLocks noChangeArrowheads="1"/>
            </p:cNvSpPr>
            <p:nvPr/>
          </p:nvSpPr>
          <p:spPr bwMode="auto">
            <a:xfrm>
              <a:off x="6050" y="1022"/>
              <a:ext cx="1237"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ectangle 13">
              <a:extLst>
                <a:ext uri="{FF2B5EF4-FFF2-40B4-BE49-F238E27FC236}">
                  <a16:creationId xmlns:a16="http://schemas.microsoft.com/office/drawing/2014/main" id="{FFC1EDA8-991B-D657-7372-63044B30831A}"/>
                </a:ext>
              </a:extLst>
            </p:cNvPr>
            <p:cNvSpPr>
              <a:spLocks noChangeArrowheads="1"/>
            </p:cNvSpPr>
            <p:nvPr/>
          </p:nvSpPr>
          <p:spPr bwMode="auto">
            <a:xfrm>
              <a:off x="7281" y="1022"/>
              <a:ext cx="571"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4">
              <a:extLst>
                <a:ext uri="{FF2B5EF4-FFF2-40B4-BE49-F238E27FC236}">
                  <a16:creationId xmlns:a16="http://schemas.microsoft.com/office/drawing/2014/main" id="{2ED6F4FD-9A09-6302-5F3B-3A396D6BB08C}"/>
                </a:ext>
              </a:extLst>
            </p:cNvPr>
            <p:cNvSpPr>
              <a:spLocks noChangeArrowheads="1"/>
            </p:cNvSpPr>
            <p:nvPr/>
          </p:nvSpPr>
          <p:spPr bwMode="auto">
            <a:xfrm>
              <a:off x="615" y="1149"/>
              <a:ext cx="6672" cy="127"/>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15">
              <a:extLst>
                <a:ext uri="{FF2B5EF4-FFF2-40B4-BE49-F238E27FC236}">
                  <a16:creationId xmlns:a16="http://schemas.microsoft.com/office/drawing/2014/main" id="{4C99B8DB-C73D-13E2-710F-5DB3C2FA5C74}"/>
                </a:ext>
              </a:extLst>
            </p:cNvPr>
            <p:cNvSpPr>
              <a:spLocks noChangeArrowheads="1"/>
            </p:cNvSpPr>
            <p:nvPr/>
          </p:nvSpPr>
          <p:spPr bwMode="auto">
            <a:xfrm>
              <a:off x="7281" y="1149"/>
              <a:ext cx="571" cy="1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6">
              <a:extLst>
                <a:ext uri="{FF2B5EF4-FFF2-40B4-BE49-F238E27FC236}">
                  <a16:creationId xmlns:a16="http://schemas.microsoft.com/office/drawing/2014/main" id="{18560FE6-4645-A617-CF55-EFBCB32321AE}"/>
                </a:ext>
              </a:extLst>
            </p:cNvPr>
            <p:cNvSpPr>
              <a:spLocks noChangeArrowheads="1"/>
            </p:cNvSpPr>
            <p:nvPr/>
          </p:nvSpPr>
          <p:spPr bwMode="auto">
            <a:xfrm>
              <a:off x="711" y="311"/>
              <a:ext cx="15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 name="Rectangle 17">
              <a:extLst>
                <a:ext uri="{FF2B5EF4-FFF2-40B4-BE49-F238E27FC236}">
                  <a16:creationId xmlns:a16="http://schemas.microsoft.com/office/drawing/2014/main" id="{D903BF12-EC69-B144-A43B-A5F8C55CB8CC}"/>
                </a:ext>
              </a:extLst>
            </p:cNvPr>
            <p:cNvSpPr>
              <a:spLocks noChangeArrowheads="1"/>
            </p:cNvSpPr>
            <p:nvPr/>
          </p:nvSpPr>
          <p:spPr bwMode="auto">
            <a:xfrm>
              <a:off x="1083" y="311"/>
              <a:ext cx="29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 name="Rectangle 18">
              <a:extLst>
                <a:ext uri="{FF2B5EF4-FFF2-40B4-BE49-F238E27FC236}">
                  <a16:creationId xmlns:a16="http://schemas.microsoft.com/office/drawing/2014/main" id="{CD70860D-2625-BD69-A668-58499C646652}"/>
                </a:ext>
              </a:extLst>
            </p:cNvPr>
            <p:cNvSpPr>
              <a:spLocks noChangeArrowheads="1"/>
            </p:cNvSpPr>
            <p:nvPr/>
          </p:nvSpPr>
          <p:spPr bwMode="auto">
            <a:xfrm>
              <a:off x="1966" y="311"/>
              <a:ext cx="4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1" name="Rectangle 19">
              <a:extLst>
                <a:ext uri="{FF2B5EF4-FFF2-40B4-BE49-F238E27FC236}">
                  <a16:creationId xmlns:a16="http://schemas.microsoft.com/office/drawing/2014/main" id="{E71082A7-026F-4646-5D1D-F3258DEE76D5}"/>
                </a:ext>
              </a:extLst>
            </p:cNvPr>
            <p:cNvSpPr>
              <a:spLocks noChangeArrowheads="1"/>
            </p:cNvSpPr>
            <p:nvPr/>
          </p:nvSpPr>
          <p:spPr bwMode="auto">
            <a:xfrm>
              <a:off x="3768" y="311"/>
              <a:ext cx="49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Rectangle 20">
              <a:extLst>
                <a:ext uri="{FF2B5EF4-FFF2-40B4-BE49-F238E27FC236}">
                  <a16:creationId xmlns:a16="http://schemas.microsoft.com/office/drawing/2014/main" id="{027C5ECD-2189-768A-88CA-7B093078C071}"/>
                </a:ext>
              </a:extLst>
            </p:cNvPr>
            <p:cNvSpPr>
              <a:spLocks noChangeArrowheads="1"/>
            </p:cNvSpPr>
            <p:nvPr/>
          </p:nvSpPr>
          <p:spPr bwMode="auto">
            <a:xfrm>
              <a:off x="5191" y="311"/>
              <a:ext cx="87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3" name="Rectangle 21">
              <a:extLst>
                <a:ext uri="{FF2B5EF4-FFF2-40B4-BE49-F238E27FC236}">
                  <a16:creationId xmlns:a16="http://schemas.microsoft.com/office/drawing/2014/main" id="{3CA5215E-CCB1-C265-EEBD-9F9CD2A8A930}"/>
                </a:ext>
              </a:extLst>
            </p:cNvPr>
            <p:cNvSpPr>
              <a:spLocks noChangeArrowheads="1"/>
            </p:cNvSpPr>
            <p:nvPr/>
          </p:nvSpPr>
          <p:spPr bwMode="auto">
            <a:xfrm>
              <a:off x="6380" y="311"/>
              <a:ext cx="58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4" name="Rectangle 22">
              <a:extLst>
                <a:ext uri="{FF2B5EF4-FFF2-40B4-BE49-F238E27FC236}">
                  <a16:creationId xmlns:a16="http://schemas.microsoft.com/office/drawing/2014/main" id="{71EED628-79BD-088A-A90A-4B02DC1F0558}"/>
                </a:ext>
              </a:extLst>
            </p:cNvPr>
            <p:cNvSpPr>
              <a:spLocks noChangeArrowheads="1"/>
            </p:cNvSpPr>
            <p:nvPr/>
          </p:nvSpPr>
          <p:spPr bwMode="auto">
            <a:xfrm>
              <a:off x="735" y="431"/>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 name="Rectangle 23">
              <a:extLst>
                <a:ext uri="{FF2B5EF4-FFF2-40B4-BE49-F238E27FC236}">
                  <a16:creationId xmlns:a16="http://schemas.microsoft.com/office/drawing/2014/main" id="{B89F7D92-07AC-64D7-7DAF-15B5C9481CB0}"/>
                </a:ext>
              </a:extLst>
            </p:cNvPr>
            <p:cNvSpPr>
              <a:spLocks noChangeArrowheads="1"/>
            </p:cNvSpPr>
            <p:nvPr/>
          </p:nvSpPr>
          <p:spPr bwMode="auto">
            <a:xfrm>
              <a:off x="903" y="431"/>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 name="Rectangle 24">
              <a:extLst>
                <a:ext uri="{FF2B5EF4-FFF2-40B4-BE49-F238E27FC236}">
                  <a16:creationId xmlns:a16="http://schemas.microsoft.com/office/drawing/2014/main" id="{6D053C2C-838E-4B05-22D8-6CBFE82E74A0}"/>
                </a:ext>
              </a:extLst>
            </p:cNvPr>
            <p:cNvSpPr>
              <a:spLocks noChangeArrowheads="1"/>
            </p:cNvSpPr>
            <p:nvPr/>
          </p:nvSpPr>
          <p:spPr bwMode="auto">
            <a:xfrm>
              <a:off x="1510" y="431"/>
              <a:ext cx="973"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TRANSPORTES Y FLETES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 name="Rectangle 25">
              <a:extLst>
                <a:ext uri="{FF2B5EF4-FFF2-40B4-BE49-F238E27FC236}">
                  <a16:creationId xmlns:a16="http://schemas.microsoft.com/office/drawing/2014/main" id="{35D184D1-E551-3F5D-ABD9-4A201EE07E59}"/>
                </a:ext>
              </a:extLst>
            </p:cNvPr>
            <p:cNvSpPr>
              <a:spLocks noChangeArrowheads="1"/>
            </p:cNvSpPr>
            <p:nvPr/>
          </p:nvSpPr>
          <p:spPr bwMode="auto">
            <a:xfrm>
              <a:off x="2879" y="431"/>
              <a:ext cx="286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DESMONTAJE DE AIRE ACONDICIONADO Y TRASLADO A LA NUEVA SEDE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 name="Rectangle 26">
              <a:extLst>
                <a:ext uri="{FF2B5EF4-FFF2-40B4-BE49-F238E27FC236}">
                  <a16:creationId xmlns:a16="http://schemas.microsoft.com/office/drawing/2014/main" id="{30E9C8E5-5D9D-1990-1AC1-C6E17FE4C712}"/>
                </a:ext>
              </a:extLst>
            </p:cNvPr>
            <p:cNvSpPr>
              <a:spLocks noChangeArrowheads="1"/>
            </p:cNvSpPr>
            <p:nvPr/>
          </p:nvSpPr>
          <p:spPr bwMode="auto">
            <a:xfrm>
              <a:off x="5774" y="431"/>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$65.00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 name="Rectangle 27">
              <a:extLst>
                <a:ext uri="{FF2B5EF4-FFF2-40B4-BE49-F238E27FC236}">
                  <a16:creationId xmlns:a16="http://schemas.microsoft.com/office/drawing/2014/main" id="{1008A098-6AD0-04F8-DB76-9AE15B414C73}"/>
                </a:ext>
              </a:extLst>
            </p:cNvPr>
            <p:cNvSpPr>
              <a:spLocks noChangeArrowheads="1"/>
            </p:cNvSpPr>
            <p:nvPr/>
          </p:nvSpPr>
          <p:spPr bwMode="auto">
            <a:xfrm>
              <a:off x="735" y="552"/>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 name="Rectangle 28">
              <a:extLst>
                <a:ext uri="{FF2B5EF4-FFF2-40B4-BE49-F238E27FC236}">
                  <a16:creationId xmlns:a16="http://schemas.microsoft.com/office/drawing/2014/main" id="{92F67A96-3735-25D6-F52A-D6B71A9DF853}"/>
                </a:ext>
              </a:extLst>
            </p:cNvPr>
            <p:cNvSpPr>
              <a:spLocks noChangeArrowheads="1"/>
            </p:cNvSpPr>
            <p:nvPr/>
          </p:nvSpPr>
          <p:spPr bwMode="auto">
            <a:xfrm>
              <a:off x="903" y="552"/>
              <a:ext cx="27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ABRIL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 name="Rectangle 29">
              <a:extLst>
                <a:ext uri="{FF2B5EF4-FFF2-40B4-BE49-F238E27FC236}">
                  <a16:creationId xmlns:a16="http://schemas.microsoft.com/office/drawing/2014/main" id="{B47A33C8-B2F8-D4AA-9A83-F2DC06CA9787}"/>
                </a:ext>
              </a:extLst>
            </p:cNvPr>
            <p:cNvSpPr>
              <a:spLocks noChangeArrowheads="1"/>
            </p:cNvSpPr>
            <p:nvPr/>
          </p:nvSpPr>
          <p:spPr bwMode="auto">
            <a:xfrm>
              <a:off x="1510" y="552"/>
              <a:ext cx="118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TERRENOS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 name="Rectangle 30">
              <a:extLst>
                <a:ext uri="{FF2B5EF4-FFF2-40B4-BE49-F238E27FC236}">
                  <a16:creationId xmlns:a16="http://schemas.microsoft.com/office/drawing/2014/main" id="{F82AC467-1FDC-9C4F-AACC-6CDC41463EDF}"/>
                </a:ext>
              </a:extLst>
            </p:cNvPr>
            <p:cNvSpPr>
              <a:spLocks noChangeArrowheads="1"/>
            </p:cNvSpPr>
            <p:nvPr/>
          </p:nvSpPr>
          <p:spPr bwMode="auto">
            <a:xfrm>
              <a:off x="2879" y="552"/>
              <a:ext cx="263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LIMPIEZA DE TERRENOS, SE COMPRARÁ BOMBAS PARA PODER FUMIGAR</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3" name="Rectangle 31">
              <a:extLst>
                <a:ext uri="{FF2B5EF4-FFF2-40B4-BE49-F238E27FC236}">
                  <a16:creationId xmlns:a16="http://schemas.microsoft.com/office/drawing/2014/main" id="{F0C391E0-4753-3D65-B5A3-4F69D385D385}"/>
                </a:ext>
              </a:extLst>
            </p:cNvPr>
            <p:cNvSpPr>
              <a:spLocks noChangeArrowheads="1"/>
            </p:cNvSpPr>
            <p:nvPr/>
          </p:nvSpPr>
          <p:spPr bwMode="auto">
            <a:xfrm>
              <a:off x="5666" y="552"/>
              <a:ext cx="43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$1,263.03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 name="Rectangle 32">
              <a:extLst>
                <a:ext uri="{FF2B5EF4-FFF2-40B4-BE49-F238E27FC236}">
                  <a16:creationId xmlns:a16="http://schemas.microsoft.com/office/drawing/2014/main" id="{10D031DB-5206-3982-F1BD-7D9F09FF7381}"/>
                </a:ext>
              </a:extLst>
            </p:cNvPr>
            <p:cNvSpPr>
              <a:spLocks noChangeArrowheads="1"/>
            </p:cNvSpPr>
            <p:nvPr/>
          </p:nvSpPr>
          <p:spPr bwMode="auto">
            <a:xfrm>
              <a:off x="735" y="673"/>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 name="Rectangle 33">
              <a:extLst>
                <a:ext uri="{FF2B5EF4-FFF2-40B4-BE49-F238E27FC236}">
                  <a16:creationId xmlns:a16="http://schemas.microsoft.com/office/drawing/2014/main" id="{A32681EB-A28A-CCA5-F888-CF83490173C8}"/>
                </a:ext>
              </a:extLst>
            </p:cNvPr>
            <p:cNvSpPr>
              <a:spLocks noChangeArrowheads="1"/>
            </p:cNvSpPr>
            <p:nvPr/>
          </p:nvSpPr>
          <p:spPr bwMode="auto">
            <a:xfrm>
              <a:off x="903" y="673"/>
              <a:ext cx="38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 name="Rectangle 34">
              <a:extLst>
                <a:ext uri="{FF2B5EF4-FFF2-40B4-BE49-F238E27FC236}">
                  <a16:creationId xmlns:a16="http://schemas.microsoft.com/office/drawing/2014/main" id="{C7E9AC25-F14C-CF8F-6707-4314E94233B1}"/>
                </a:ext>
              </a:extLst>
            </p:cNvPr>
            <p:cNvSpPr>
              <a:spLocks noChangeArrowheads="1"/>
            </p:cNvSpPr>
            <p:nvPr/>
          </p:nvSpPr>
          <p:spPr bwMode="auto">
            <a:xfrm>
              <a:off x="1510" y="673"/>
              <a:ext cx="118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TERRENOS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 name="Rectangle 35">
              <a:extLst>
                <a:ext uri="{FF2B5EF4-FFF2-40B4-BE49-F238E27FC236}">
                  <a16:creationId xmlns:a16="http://schemas.microsoft.com/office/drawing/2014/main" id="{907CCBA2-55D1-FB30-C2F3-C3FDB42088E5}"/>
                </a:ext>
              </a:extLst>
            </p:cNvPr>
            <p:cNvSpPr>
              <a:spLocks noChangeArrowheads="1"/>
            </p:cNvSpPr>
            <p:nvPr/>
          </p:nvSpPr>
          <p:spPr bwMode="auto">
            <a:xfrm>
              <a:off x="2879" y="673"/>
              <a:ext cx="17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COMPRA DE HITOS (ESTACAS DE CEMENTO)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 name="Rectangle 36">
              <a:extLst>
                <a:ext uri="{FF2B5EF4-FFF2-40B4-BE49-F238E27FC236}">
                  <a16:creationId xmlns:a16="http://schemas.microsoft.com/office/drawing/2014/main" id="{5921359D-2A6F-4006-612C-FD015EE7EACC}"/>
                </a:ext>
              </a:extLst>
            </p:cNvPr>
            <p:cNvSpPr>
              <a:spLocks noChangeArrowheads="1"/>
            </p:cNvSpPr>
            <p:nvPr/>
          </p:nvSpPr>
          <p:spPr bwMode="auto">
            <a:xfrm>
              <a:off x="5732" y="673"/>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$266.62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 name="Rectangle 37">
              <a:extLst>
                <a:ext uri="{FF2B5EF4-FFF2-40B4-BE49-F238E27FC236}">
                  <a16:creationId xmlns:a16="http://schemas.microsoft.com/office/drawing/2014/main" id="{F19742A0-8505-C561-A36F-4F69A1FF7CE9}"/>
                </a:ext>
              </a:extLst>
            </p:cNvPr>
            <p:cNvSpPr>
              <a:spLocks noChangeArrowheads="1"/>
            </p:cNvSpPr>
            <p:nvPr/>
          </p:nvSpPr>
          <p:spPr bwMode="auto">
            <a:xfrm>
              <a:off x="735" y="793"/>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 name="Rectangle 38">
              <a:extLst>
                <a:ext uri="{FF2B5EF4-FFF2-40B4-BE49-F238E27FC236}">
                  <a16:creationId xmlns:a16="http://schemas.microsoft.com/office/drawing/2014/main" id="{38A3D835-971C-CA32-4179-666B111B1A36}"/>
                </a:ext>
              </a:extLst>
            </p:cNvPr>
            <p:cNvSpPr>
              <a:spLocks noChangeArrowheads="1"/>
            </p:cNvSpPr>
            <p:nvPr/>
          </p:nvSpPr>
          <p:spPr bwMode="auto">
            <a:xfrm>
              <a:off x="903" y="793"/>
              <a:ext cx="54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 name="Rectangle 39">
              <a:extLst>
                <a:ext uri="{FF2B5EF4-FFF2-40B4-BE49-F238E27FC236}">
                  <a16:creationId xmlns:a16="http://schemas.microsoft.com/office/drawing/2014/main" id="{B8246C26-F644-B826-098E-EB03ECD00548}"/>
                </a:ext>
              </a:extLst>
            </p:cNvPr>
            <p:cNvSpPr>
              <a:spLocks noChangeArrowheads="1"/>
            </p:cNvSpPr>
            <p:nvPr/>
          </p:nvSpPr>
          <p:spPr bwMode="auto">
            <a:xfrm>
              <a:off x="1510" y="793"/>
              <a:ext cx="118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TERRENOS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 name="Rectangle 40">
              <a:extLst>
                <a:ext uri="{FF2B5EF4-FFF2-40B4-BE49-F238E27FC236}">
                  <a16:creationId xmlns:a16="http://schemas.microsoft.com/office/drawing/2014/main" id="{A5E1DB19-55A8-DFA3-4281-FD1B841C77C8}"/>
                </a:ext>
              </a:extLst>
            </p:cNvPr>
            <p:cNvSpPr>
              <a:spLocks noChangeArrowheads="1"/>
            </p:cNvSpPr>
            <p:nvPr/>
          </p:nvSpPr>
          <p:spPr bwMode="auto">
            <a:xfrm>
              <a:off x="2879" y="793"/>
              <a:ext cx="97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LIMPIEZA DE TERRENOS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 name="Rectangle 41">
              <a:extLst>
                <a:ext uri="{FF2B5EF4-FFF2-40B4-BE49-F238E27FC236}">
                  <a16:creationId xmlns:a16="http://schemas.microsoft.com/office/drawing/2014/main" id="{9F794B8B-8095-9065-98F8-CC70B9348AA2}"/>
                </a:ext>
              </a:extLst>
            </p:cNvPr>
            <p:cNvSpPr>
              <a:spLocks noChangeArrowheads="1"/>
            </p:cNvSpPr>
            <p:nvPr/>
          </p:nvSpPr>
          <p:spPr bwMode="auto">
            <a:xfrm>
              <a:off x="5732" y="793"/>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$700.00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 name="Rectangle 42">
              <a:extLst>
                <a:ext uri="{FF2B5EF4-FFF2-40B4-BE49-F238E27FC236}">
                  <a16:creationId xmlns:a16="http://schemas.microsoft.com/office/drawing/2014/main" id="{2E7B5712-699E-9EFD-C18C-8E5A0EC1AB01}"/>
                </a:ext>
              </a:extLst>
            </p:cNvPr>
            <p:cNvSpPr>
              <a:spLocks noChangeArrowheads="1"/>
            </p:cNvSpPr>
            <p:nvPr/>
          </p:nvSpPr>
          <p:spPr bwMode="auto">
            <a:xfrm>
              <a:off x="735" y="914"/>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 name="Rectangle 43">
              <a:extLst>
                <a:ext uri="{FF2B5EF4-FFF2-40B4-BE49-F238E27FC236}">
                  <a16:creationId xmlns:a16="http://schemas.microsoft.com/office/drawing/2014/main" id="{6B0B261E-4AF3-DEAD-80F5-88C5D6966228}"/>
                </a:ext>
              </a:extLst>
            </p:cNvPr>
            <p:cNvSpPr>
              <a:spLocks noChangeArrowheads="1"/>
            </p:cNvSpPr>
            <p:nvPr/>
          </p:nvSpPr>
          <p:spPr bwMode="auto">
            <a:xfrm>
              <a:off x="903" y="914"/>
              <a:ext cx="54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 name="Rectangle 44">
              <a:extLst>
                <a:ext uri="{FF2B5EF4-FFF2-40B4-BE49-F238E27FC236}">
                  <a16:creationId xmlns:a16="http://schemas.microsoft.com/office/drawing/2014/main" id="{14102A41-28C4-1A92-5DDA-C4571406FAA4}"/>
                </a:ext>
              </a:extLst>
            </p:cNvPr>
            <p:cNvSpPr>
              <a:spLocks noChangeArrowheads="1"/>
            </p:cNvSpPr>
            <p:nvPr/>
          </p:nvSpPr>
          <p:spPr bwMode="auto">
            <a:xfrm>
              <a:off x="1510" y="914"/>
              <a:ext cx="85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MUEBLES Y ENSERES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 name="Rectangle 45">
              <a:extLst>
                <a:ext uri="{FF2B5EF4-FFF2-40B4-BE49-F238E27FC236}">
                  <a16:creationId xmlns:a16="http://schemas.microsoft.com/office/drawing/2014/main" id="{A415E578-910C-76A9-793D-73CDDCB1BE00}"/>
                </a:ext>
              </a:extLst>
            </p:cNvPr>
            <p:cNvSpPr>
              <a:spLocks noChangeArrowheads="1"/>
            </p:cNvSpPr>
            <p:nvPr/>
          </p:nvSpPr>
          <p:spPr bwMode="auto">
            <a:xfrm>
              <a:off x="2879" y="914"/>
              <a:ext cx="188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 SILLAS BELL Y 10 MESAS BELL DE 4 PUESTOS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 name="Rectangle 46">
              <a:extLst>
                <a:ext uri="{FF2B5EF4-FFF2-40B4-BE49-F238E27FC236}">
                  <a16:creationId xmlns:a16="http://schemas.microsoft.com/office/drawing/2014/main" id="{121F11A2-84EC-3EDE-5468-51C0AB1F4A87}"/>
                </a:ext>
              </a:extLst>
            </p:cNvPr>
            <p:cNvSpPr>
              <a:spLocks noChangeArrowheads="1"/>
            </p:cNvSpPr>
            <p:nvPr/>
          </p:nvSpPr>
          <p:spPr bwMode="auto">
            <a:xfrm>
              <a:off x="5732" y="914"/>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$460.00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 name="Rectangle 47">
              <a:extLst>
                <a:ext uri="{FF2B5EF4-FFF2-40B4-BE49-F238E27FC236}">
                  <a16:creationId xmlns:a16="http://schemas.microsoft.com/office/drawing/2014/main" id="{83A6D983-693A-4253-CB7E-F99DF3F8E058}"/>
                </a:ext>
              </a:extLst>
            </p:cNvPr>
            <p:cNvSpPr>
              <a:spLocks noChangeArrowheads="1"/>
            </p:cNvSpPr>
            <p:nvPr/>
          </p:nvSpPr>
          <p:spPr bwMode="auto">
            <a:xfrm>
              <a:off x="4795" y="1034"/>
              <a:ext cx="330"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 name="Rectangle 48">
              <a:extLst>
                <a:ext uri="{FF2B5EF4-FFF2-40B4-BE49-F238E27FC236}">
                  <a16:creationId xmlns:a16="http://schemas.microsoft.com/office/drawing/2014/main" id="{B6AD63AE-48DB-7FE3-F23E-DAD572FCBEAF}"/>
                </a:ext>
              </a:extLst>
            </p:cNvPr>
            <p:cNvSpPr>
              <a:spLocks noChangeArrowheads="1"/>
            </p:cNvSpPr>
            <p:nvPr/>
          </p:nvSpPr>
          <p:spPr bwMode="auto">
            <a:xfrm>
              <a:off x="5624" y="1034"/>
              <a:ext cx="468"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$2,754.65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 name="Rectangle 49">
              <a:extLst>
                <a:ext uri="{FF2B5EF4-FFF2-40B4-BE49-F238E27FC236}">
                  <a16:creationId xmlns:a16="http://schemas.microsoft.com/office/drawing/2014/main" id="{7B71A777-501C-23BE-7C84-C685F598DF74}"/>
                </a:ext>
              </a:extLst>
            </p:cNvPr>
            <p:cNvSpPr>
              <a:spLocks noChangeArrowheads="1"/>
            </p:cNvSpPr>
            <p:nvPr/>
          </p:nvSpPr>
          <p:spPr bwMode="auto">
            <a:xfrm>
              <a:off x="3588" y="136"/>
              <a:ext cx="787"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SANTA ELENA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 name="Rectangle 50">
              <a:extLst>
                <a:ext uri="{FF2B5EF4-FFF2-40B4-BE49-F238E27FC236}">
                  <a16:creationId xmlns:a16="http://schemas.microsoft.com/office/drawing/2014/main" id="{B0FF7E04-EBA9-D994-24ED-3B940C324CDE}"/>
                </a:ext>
              </a:extLst>
            </p:cNvPr>
            <p:cNvSpPr>
              <a:spLocks noChangeArrowheads="1"/>
            </p:cNvSpPr>
            <p:nvPr/>
          </p:nvSpPr>
          <p:spPr bwMode="auto">
            <a:xfrm>
              <a:off x="5065" y="9"/>
              <a:ext cx="12" cy="6"/>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Rectangle 51">
              <a:extLst>
                <a:ext uri="{FF2B5EF4-FFF2-40B4-BE49-F238E27FC236}">
                  <a16:creationId xmlns:a16="http://schemas.microsoft.com/office/drawing/2014/main" id="{A625AB62-DC6E-CBD4-8AA2-55871433E339}"/>
                </a:ext>
              </a:extLst>
            </p:cNvPr>
            <p:cNvSpPr>
              <a:spLocks noChangeArrowheads="1"/>
            </p:cNvSpPr>
            <p:nvPr/>
          </p:nvSpPr>
          <p:spPr bwMode="auto">
            <a:xfrm>
              <a:off x="879" y="9"/>
              <a:ext cx="12" cy="127"/>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Rectangle 52">
              <a:extLst>
                <a:ext uri="{FF2B5EF4-FFF2-40B4-BE49-F238E27FC236}">
                  <a16:creationId xmlns:a16="http://schemas.microsoft.com/office/drawing/2014/main" id="{96E378A1-7740-005D-F0EC-B9DE77E2DC65}"/>
                </a:ext>
              </a:extLst>
            </p:cNvPr>
            <p:cNvSpPr>
              <a:spLocks noChangeArrowheads="1"/>
            </p:cNvSpPr>
            <p:nvPr/>
          </p:nvSpPr>
          <p:spPr bwMode="auto">
            <a:xfrm>
              <a:off x="7275" y="130"/>
              <a:ext cx="12" cy="175"/>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Rectangle 53">
              <a:extLst>
                <a:ext uri="{FF2B5EF4-FFF2-40B4-BE49-F238E27FC236}">
                  <a16:creationId xmlns:a16="http://schemas.microsoft.com/office/drawing/2014/main" id="{63A03031-8C74-707D-F377-4A146435177E}"/>
                </a:ext>
              </a:extLst>
            </p:cNvPr>
            <p:cNvSpPr>
              <a:spLocks noChangeArrowheads="1"/>
            </p:cNvSpPr>
            <p:nvPr/>
          </p:nvSpPr>
          <p:spPr bwMode="auto">
            <a:xfrm>
              <a:off x="879" y="299"/>
              <a:ext cx="12" cy="86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6" name="Group 56">
            <a:extLst>
              <a:ext uri="{FF2B5EF4-FFF2-40B4-BE49-F238E27FC236}">
                <a16:creationId xmlns:a16="http://schemas.microsoft.com/office/drawing/2014/main" id="{79E2FF04-4E23-7369-0F37-B6B94BAC1428}"/>
              </a:ext>
            </a:extLst>
          </p:cNvPr>
          <p:cNvGrpSpPr>
            <a:grpSpLocks noChangeAspect="1"/>
          </p:cNvGrpSpPr>
          <p:nvPr/>
        </p:nvGrpSpPr>
        <p:grpSpPr bwMode="auto">
          <a:xfrm>
            <a:off x="976313" y="1819275"/>
            <a:ext cx="11488738" cy="2201863"/>
            <a:chOff x="615" y="1146"/>
            <a:chExt cx="7237" cy="1387"/>
          </a:xfrm>
        </p:grpSpPr>
        <p:sp>
          <p:nvSpPr>
            <p:cNvPr id="57" name="AutoShape 55">
              <a:extLst>
                <a:ext uri="{FF2B5EF4-FFF2-40B4-BE49-F238E27FC236}">
                  <a16:creationId xmlns:a16="http://schemas.microsoft.com/office/drawing/2014/main" id="{F21EF749-BB4F-1152-2637-8798C6C8075A}"/>
                </a:ext>
              </a:extLst>
            </p:cNvPr>
            <p:cNvSpPr>
              <a:spLocks noChangeAspect="1" noChangeArrowheads="1" noTextEdit="1"/>
            </p:cNvSpPr>
            <p:nvPr/>
          </p:nvSpPr>
          <p:spPr bwMode="auto">
            <a:xfrm>
              <a:off x="615" y="1146"/>
              <a:ext cx="6672" cy="1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94B864DB-21F7-125E-243A-A5E171733446}"/>
                </a:ext>
              </a:extLst>
            </p:cNvPr>
            <p:cNvSpPr>
              <a:spLocks noChangeArrowheads="1"/>
            </p:cNvSpPr>
            <p:nvPr/>
          </p:nvSpPr>
          <p:spPr bwMode="auto">
            <a:xfrm>
              <a:off x="615" y="1146"/>
              <a:ext cx="6672" cy="127"/>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B806EB29-FB73-F611-B437-6F17F30F4C95}"/>
                </a:ext>
              </a:extLst>
            </p:cNvPr>
            <p:cNvSpPr>
              <a:spLocks noChangeArrowheads="1"/>
            </p:cNvSpPr>
            <p:nvPr/>
          </p:nvSpPr>
          <p:spPr bwMode="auto">
            <a:xfrm>
              <a:off x="7281" y="1146"/>
              <a:ext cx="571" cy="1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9A56EF33-BA67-13E2-34DE-966D1DDBEAAB}"/>
                </a:ext>
              </a:extLst>
            </p:cNvPr>
            <p:cNvSpPr>
              <a:spLocks noChangeArrowheads="1"/>
            </p:cNvSpPr>
            <p:nvPr/>
          </p:nvSpPr>
          <p:spPr bwMode="auto">
            <a:xfrm>
              <a:off x="615" y="1267"/>
              <a:ext cx="6672" cy="29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5040DA01-1B3B-DAB6-5909-F0F14C217812}"/>
                </a:ext>
              </a:extLst>
            </p:cNvPr>
            <p:cNvSpPr>
              <a:spLocks noChangeArrowheads="1"/>
            </p:cNvSpPr>
            <p:nvPr/>
          </p:nvSpPr>
          <p:spPr bwMode="auto">
            <a:xfrm>
              <a:off x="7281" y="1267"/>
              <a:ext cx="571" cy="2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8172C3B6-48C0-771F-C40E-8F0C97125F6E}"/>
                </a:ext>
              </a:extLst>
            </p:cNvPr>
            <p:cNvSpPr>
              <a:spLocks noChangeArrowheads="1"/>
            </p:cNvSpPr>
            <p:nvPr/>
          </p:nvSpPr>
          <p:spPr bwMode="auto">
            <a:xfrm>
              <a:off x="615" y="1556"/>
              <a:ext cx="6672" cy="12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D7FF1E57-4A76-4AA0-6092-4D50092DB803}"/>
                </a:ext>
              </a:extLst>
            </p:cNvPr>
            <p:cNvSpPr>
              <a:spLocks noChangeArrowheads="1"/>
            </p:cNvSpPr>
            <p:nvPr/>
          </p:nvSpPr>
          <p:spPr bwMode="auto">
            <a:xfrm>
              <a:off x="7281" y="1556"/>
              <a:ext cx="571" cy="1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DD891ED7-DEC3-B308-6FAD-21CB3A500C59}"/>
                </a:ext>
              </a:extLst>
            </p:cNvPr>
            <p:cNvSpPr>
              <a:spLocks noChangeArrowheads="1"/>
            </p:cNvSpPr>
            <p:nvPr/>
          </p:nvSpPr>
          <p:spPr bwMode="auto">
            <a:xfrm>
              <a:off x="7281" y="1677"/>
              <a:ext cx="571" cy="2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02646AEA-A9D9-CA58-2812-932CA6F8843D}"/>
                </a:ext>
              </a:extLst>
            </p:cNvPr>
            <p:cNvSpPr>
              <a:spLocks noChangeArrowheads="1"/>
            </p:cNvSpPr>
            <p:nvPr/>
          </p:nvSpPr>
          <p:spPr bwMode="auto">
            <a:xfrm>
              <a:off x="615" y="1918"/>
              <a:ext cx="6672" cy="126"/>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65725379-9C48-F8BA-50FE-5E84ADC1350A}"/>
                </a:ext>
              </a:extLst>
            </p:cNvPr>
            <p:cNvSpPr>
              <a:spLocks noChangeArrowheads="1"/>
            </p:cNvSpPr>
            <p:nvPr/>
          </p:nvSpPr>
          <p:spPr bwMode="auto">
            <a:xfrm>
              <a:off x="7281" y="1918"/>
              <a:ext cx="571" cy="1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Rectangle 66">
              <a:extLst>
                <a:ext uri="{FF2B5EF4-FFF2-40B4-BE49-F238E27FC236}">
                  <a16:creationId xmlns:a16="http://schemas.microsoft.com/office/drawing/2014/main" id="{9A14BF25-FC82-B099-4261-0E04F1602606}"/>
                </a:ext>
              </a:extLst>
            </p:cNvPr>
            <p:cNvSpPr>
              <a:spLocks noChangeArrowheads="1"/>
            </p:cNvSpPr>
            <p:nvPr/>
          </p:nvSpPr>
          <p:spPr bwMode="auto">
            <a:xfrm>
              <a:off x="7281" y="2038"/>
              <a:ext cx="571" cy="2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8BD8C021-B9B0-EC72-E2CA-9A8BEF817D91}"/>
                </a:ext>
              </a:extLst>
            </p:cNvPr>
            <p:cNvSpPr>
              <a:spLocks noChangeArrowheads="1"/>
            </p:cNvSpPr>
            <p:nvPr/>
          </p:nvSpPr>
          <p:spPr bwMode="auto">
            <a:xfrm>
              <a:off x="615" y="2279"/>
              <a:ext cx="4462" cy="13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8EA36D46-34BC-7909-2D17-70F134DF1B5B}"/>
                </a:ext>
              </a:extLst>
            </p:cNvPr>
            <p:cNvSpPr>
              <a:spLocks noChangeArrowheads="1"/>
            </p:cNvSpPr>
            <p:nvPr/>
          </p:nvSpPr>
          <p:spPr bwMode="auto">
            <a:xfrm>
              <a:off x="5071" y="2279"/>
              <a:ext cx="985" cy="133"/>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Rectangle 69">
              <a:extLst>
                <a:ext uri="{FF2B5EF4-FFF2-40B4-BE49-F238E27FC236}">
                  <a16:creationId xmlns:a16="http://schemas.microsoft.com/office/drawing/2014/main" id="{FDB42162-31B6-269A-6D65-CF271CA17D0E}"/>
                </a:ext>
              </a:extLst>
            </p:cNvPr>
            <p:cNvSpPr>
              <a:spLocks noChangeArrowheads="1"/>
            </p:cNvSpPr>
            <p:nvPr/>
          </p:nvSpPr>
          <p:spPr bwMode="auto">
            <a:xfrm>
              <a:off x="6050" y="2279"/>
              <a:ext cx="1237" cy="13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C21BF3A8-F475-3C2D-4A34-21B1039A859A}"/>
                </a:ext>
              </a:extLst>
            </p:cNvPr>
            <p:cNvSpPr>
              <a:spLocks noChangeArrowheads="1"/>
            </p:cNvSpPr>
            <p:nvPr/>
          </p:nvSpPr>
          <p:spPr bwMode="auto">
            <a:xfrm>
              <a:off x="7281" y="2279"/>
              <a:ext cx="571"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9A1EB499-1714-0EA5-32F2-3A6B88F28C8D}"/>
                </a:ext>
              </a:extLst>
            </p:cNvPr>
            <p:cNvSpPr>
              <a:spLocks noChangeArrowheads="1"/>
            </p:cNvSpPr>
            <p:nvPr/>
          </p:nvSpPr>
          <p:spPr bwMode="auto">
            <a:xfrm>
              <a:off x="615" y="2406"/>
              <a:ext cx="6672" cy="127"/>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F2CB0676-A5BC-FE38-D74F-7569403FF21B}"/>
                </a:ext>
              </a:extLst>
            </p:cNvPr>
            <p:cNvSpPr>
              <a:spLocks noChangeArrowheads="1"/>
            </p:cNvSpPr>
            <p:nvPr/>
          </p:nvSpPr>
          <p:spPr bwMode="auto">
            <a:xfrm>
              <a:off x="7281" y="2406"/>
              <a:ext cx="571" cy="1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07CA770C-AEB2-F716-F3F2-678FCD4E4C26}"/>
                </a:ext>
              </a:extLst>
            </p:cNvPr>
            <p:cNvSpPr>
              <a:spLocks noChangeArrowheads="1"/>
            </p:cNvSpPr>
            <p:nvPr/>
          </p:nvSpPr>
          <p:spPr bwMode="auto">
            <a:xfrm>
              <a:off x="711" y="1447"/>
              <a:ext cx="15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5" name="Rectangle 74">
              <a:extLst>
                <a:ext uri="{FF2B5EF4-FFF2-40B4-BE49-F238E27FC236}">
                  <a16:creationId xmlns:a16="http://schemas.microsoft.com/office/drawing/2014/main" id="{90DD5998-D838-13B4-F023-F9F4D697F823}"/>
                </a:ext>
              </a:extLst>
            </p:cNvPr>
            <p:cNvSpPr>
              <a:spLocks noChangeArrowheads="1"/>
            </p:cNvSpPr>
            <p:nvPr/>
          </p:nvSpPr>
          <p:spPr bwMode="auto">
            <a:xfrm>
              <a:off x="1101" y="1447"/>
              <a:ext cx="29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6" name="Rectangle 75">
              <a:extLst>
                <a:ext uri="{FF2B5EF4-FFF2-40B4-BE49-F238E27FC236}">
                  <a16:creationId xmlns:a16="http://schemas.microsoft.com/office/drawing/2014/main" id="{32E8E897-76FC-6A95-CA01-0081BD56A8EA}"/>
                </a:ext>
              </a:extLst>
            </p:cNvPr>
            <p:cNvSpPr>
              <a:spLocks noChangeArrowheads="1"/>
            </p:cNvSpPr>
            <p:nvPr/>
          </p:nvSpPr>
          <p:spPr bwMode="auto">
            <a:xfrm>
              <a:off x="1960" y="1447"/>
              <a:ext cx="4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7" name="Rectangle 76">
              <a:extLst>
                <a:ext uri="{FF2B5EF4-FFF2-40B4-BE49-F238E27FC236}">
                  <a16:creationId xmlns:a16="http://schemas.microsoft.com/office/drawing/2014/main" id="{3AEBE6F8-0CC2-CA75-20BE-14727C766981}"/>
                </a:ext>
              </a:extLst>
            </p:cNvPr>
            <p:cNvSpPr>
              <a:spLocks noChangeArrowheads="1"/>
            </p:cNvSpPr>
            <p:nvPr/>
          </p:nvSpPr>
          <p:spPr bwMode="auto">
            <a:xfrm>
              <a:off x="3762" y="1447"/>
              <a:ext cx="49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8" name="Rectangle 77">
              <a:extLst>
                <a:ext uri="{FF2B5EF4-FFF2-40B4-BE49-F238E27FC236}">
                  <a16:creationId xmlns:a16="http://schemas.microsoft.com/office/drawing/2014/main" id="{EFC60A31-913A-49B7-6496-AAC4A9E9B07E}"/>
                </a:ext>
              </a:extLst>
            </p:cNvPr>
            <p:cNvSpPr>
              <a:spLocks noChangeArrowheads="1"/>
            </p:cNvSpPr>
            <p:nvPr/>
          </p:nvSpPr>
          <p:spPr bwMode="auto">
            <a:xfrm>
              <a:off x="5197" y="1447"/>
              <a:ext cx="87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9" name="Rectangle 78">
              <a:extLst>
                <a:ext uri="{FF2B5EF4-FFF2-40B4-BE49-F238E27FC236}">
                  <a16:creationId xmlns:a16="http://schemas.microsoft.com/office/drawing/2014/main" id="{E41527C8-AAF5-3334-842A-CCCEACA9DD4F}"/>
                </a:ext>
              </a:extLst>
            </p:cNvPr>
            <p:cNvSpPr>
              <a:spLocks noChangeArrowheads="1"/>
            </p:cNvSpPr>
            <p:nvPr/>
          </p:nvSpPr>
          <p:spPr bwMode="auto">
            <a:xfrm>
              <a:off x="6386" y="1447"/>
              <a:ext cx="58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0" name="Rectangle 79">
              <a:extLst>
                <a:ext uri="{FF2B5EF4-FFF2-40B4-BE49-F238E27FC236}">
                  <a16:creationId xmlns:a16="http://schemas.microsoft.com/office/drawing/2014/main" id="{EAFCBEBE-64FE-2B28-27E8-9C447B7701B1}"/>
                </a:ext>
              </a:extLst>
            </p:cNvPr>
            <p:cNvSpPr>
              <a:spLocks noChangeArrowheads="1"/>
            </p:cNvSpPr>
            <p:nvPr/>
          </p:nvSpPr>
          <p:spPr bwMode="auto">
            <a:xfrm>
              <a:off x="735" y="1568"/>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1" name="Rectangle 80">
              <a:extLst>
                <a:ext uri="{FF2B5EF4-FFF2-40B4-BE49-F238E27FC236}">
                  <a16:creationId xmlns:a16="http://schemas.microsoft.com/office/drawing/2014/main" id="{ACB19452-B2B5-FE48-D391-5C0AC0E2F44B}"/>
                </a:ext>
              </a:extLst>
            </p:cNvPr>
            <p:cNvSpPr>
              <a:spLocks noChangeArrowheads="1"/>
            </p:cNvSpPr>
            <p:nvPr/>
          </p:nvSpPr>
          <p:spPr bwMode="auto">
            <a:xfrm>
              <a:off x="903" y="1568"/>
              <a:ext cx="34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2" name="Rectangle 81">
              <a:extLst>
                <a:ext uri="{FF2B5EF4-FFF2-40B4-BE49-F238E27FC236}">
                  <a16:creationId xmlns:a16="http://schemas.microsoft.com/office/drawing/2014/main" id="{B1F3E159-C56E-7635-F5D1-FE335DC1FAEA}"/>
                </a:ext>
              </a:extLst>
            </p:cNvPr>
            <p:cNvSpPr>
              <a:spLocks noChangeArrowheads="1"/>
            </p:cNvSpPr>
            <p:nvPr/>
          </p:nvSpPr>
          <p:spPr bwMode="auto">
            <a:xfrm>
              <a:off x="1510" y="1568"/>
              <a:ext cx="111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3" name="Rectangle 82">
              <a:extLst>
                <a:ext uri="{FF2B5EF4-FFF2-40B4-BE49-F238E27FC236}">
                  <a16:creationId xmlns:a16="http://schemas.microsoft.com/office/drawing/2014/main" id="{704AF2DB-ECFD-487C-A493-1176FA4A756D}"/>
                </a:ext>
              </a:extLst>
            </p:cNvPr>
            <p:cNvSpPr>
              <a:spLocks noChangeArrowheads="1"/>
            </p:cNvSpPr>
            <p:nvPr/>
          </p:nvSpPr>
          <p:spPr bwMode="auto">
            <a:xfrm>
              <a:off x="2879" y="1568"/>
              <a:ext cx="1483"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SILLAS PLEGABLES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4" name="Rectangle 83">
              <a:extLst>
                <a:ext uri="{FF2B5EF4-FFF2-40B4-BE49-F238E27FC236}">
                  <a16:creationId xmlns:a16="http://schemas.microsoft.com/office/drawing/2014/main" id="{229CD7AD-1DD7-A5F4-95AA-262F7C1591C0}"/>
                </a:ext>
              </a:extLst>
            </p:cNvPr>
            <p:cNvSpPr>
              <a:spLocks noChangeArrowheads="1"/>
            </p:cNvSpPr>
            <p:nvPr/>
          </p:nvSpPr>
          <p:spPr bwMode="auto">
            <a:xfrm>
              <a:off x="5732" y="1568"/>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$448.00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5" name="Rectangle 84">
              <a:extLst>
                <a:ext uri="{FF2B5EF4-FFF2-40B4-BE49-F238E27FC236}">
                  <a16:creationId xmlns:a16="http://schemas.microsoft.com/office/drawing/2014/main" id="{622B8CBC-4197-D478-DEEB-3B3A4F27B96B}"/>
                </a:ext>
              </a:extLst>
            </p:cNvPr>
            <p:cNvSpPr>
              <a:spLocks noChangeArrowheads="1"/>
            </p:cNvSpPr>
            <p:nvPr/>
          </p:nvSpPr>
          <p:spPr bwMode="auto">
            <a:xfrm>
              <a:off x="6068" y="1568"/>
              <a:ext cx="72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 CANCELÓ EL 70%</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6" name="Rectangle 85">
              <a:extLst>
                <a:ext uri="{FF2B5EF4-FFF2-40B4-BE49-F238E27FC236}">
                  <a16:creationId xmlns:a16="http://schemas.microsoft.com/office/drawing/2014/main" id="{1A31F2CC-49D3-73B0-994D-77380B934542}"/>
                </a:ext>
              </a:extLst>
            </p:cNvPr>
            <p:cNvSpPr>
              <a:spLocks noChangeArrowheads="1"/>
            </p:cNvSpPr>
            <p:nvPr/>
          </p:nvSpPr>
          <p:spPr bwMode="auto">
            <a:xfrm>
              <a:off x="735" y="1749"/>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7" name="Rectangle 86">
              <a:extLst>
                <a:ext uri="{FF2B5EF4-FFF2-40B4-BE49-F238E27FC236}">
                  <a16:creationId xmlns:a16="http://schemas.microsoft.com/office/drawing/2014/main" id="{2E07881D-B387-E79D-F402-A4BBF2B8814E}"/>
                </a:ext>
              </a:extLst>
            </p:cNvPr>
            <p:cNvSpPr>
              <a:spLocks noChangeArrowheads="1"/>
            </p:cNvSpPr>
            <p:nvPr/>
          </p:nvSpPr>
          <p:spPr bwMode="auto">
            <a:xfrm>
              <a:off x="903" y="1749"/>
              <a:ext cx="28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8" name="Rectangle 87">
              <a:extLst>
                <a:ext uri="{FF2B5EF4-FFF2-40B4-BE49-F238E27FC236}">
                  <a16:creationId xmlns:a16="http://schemas.microsoft.com/office/drawing/2014/main" id="{A7549678-2133-14C8-EDCC-69332A45990C}"/>
                </a:ext>
              </a:extLst>
            </p:cNvPr>
            <p:cNvSpPr>
              <a:spLocks noChangeArrowheads="1"/>
            </p:cNvSpPr>
            <p:nvPr/>
          </p:nvSpPr>
          <p:spPr bwMode="auto">
            <a:xfrm>
              <a:off x="1510" y="1749"/>
              <a:ext cx="113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9" name="Rectangle 88">
              <a:extLst>
                <a:ext uri="{FF2B5EF4-FFF2-40B4-BE49-F238E27FC236}">
                  <a16:creationId xmlns:a16="http://schemas.microsoft.com/office/drawing/2014/main" id="{92F7DBAE-62A6-68C0-164B-DEF088793D76}"/>
                </a:ext>
              </a:extLst>
            </p:cNvPr>
            <p:cNvSpPr>
              <a:spLocks noChangeArrowheads="1"/>
            </p:cNvSpPr>
            <p:nvPr/>
          </p:nvSpPr>
          <p:spPr bwMode="auto">
            <a:xfrm>
              <a:off x="2879" y="1749"/>
              <a:ext cx="237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DE AIRES ACONDICIONADOS Y BREAKERS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0" name="Rectangle 89">
              <a:extLst>
                <a:ext uri="{FF2B5EF4-FFF2-40B4-BE49-F238E27FC236}">
                  <a16:creationId xmlns:a16="http://schemas.microsoft.com/office/drawing/2014/main" id="{A4D2D4CC-8EA6-7FDD-FCE9-1F1A13D43BC4}"/>
                </a:ext>
              </a:extLst>
            </p:cNvPr>
            <p:cNvSpPr>
              <a:spLocks noChangeArrowheads="1"/>
            </p:cNvSpPr>
            <p:nvPr/>
          </p:nvSpPr>
          <p:spPr bwMode="auto">
            <a:xfrm>
              <a:off x="5666" y="1749"/>
              <a:ext cx="43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$1,140.45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1" name="Rectangle 90">
              <a:extLst>
                <a:ext uri="{FF2B5EF4-FFF2-40B4-BE49-F238E27FC236}">
                  <a16:creationId xmlns:a16="http://schemas.microsoft.com/office/drawing/2014/main" id="{AC424F71-B966-CFAB-3219-C132E07EDD9D}"/>
                </a:ext>
              </a:extLst>
            </p:cNvPr>
            <p:cNvSpPr>
              <a:spLocks noChangeArrowheads="1"/>
            </p:cNvSpPr>
            <p:nvPr/>
          </p:nvSpPr>
          <p:spPr bwMode="auto">
            <a:xfrm>
              <a:off x="735" y="1930"/>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2" name="Rectangle 91">
              <a:extLst>
                <a:ext uri="{FF2B5EF4-FFF2-40B4-BE49-F238E27FC236}">
                  <a16:creationId xmlns:a16="http://schemas.microsoft.com/office/drawing/2014/main" id="{FA8343EE-60FF-FF69-DA0B-BBA2D83FB5C7}"/>
                </a:ext>
              </a:extLst>
            </p:cNvPr>
            <p:cNvSpPr>
              <a:spLocks noChangeArrowheads="1"/>
            </p:cNvSpPr>
            <p:nvPr/>
          </p:nvSpPr>
          <p:spPr bwMode="auto">
            <a:xfrm>
              <a:off x="903" y="1930"/>
              <a:ext cx="28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3" name="Rectangle 92">
              <a:extLst>
                <a:ext uri="{FF2B5EF4-FFF2-40B4-BE49-F238E27FC236}">
                  <a16:creationId xmlns:a16="http://schemas.microsoft.com/office/drawing/2014/main" id="{5C6E73A5-5769-301C-5018-AB420F7D5954}"/>
                </a:ext>
              </a:extLst>
            </p:cNvPr>
            <p:cNvSpPr>
              <a:spLocks noChangeArrowheads="1"/>
            </p:cNvSpPr>
            <p:nvPr/>
          </p:nvSpPr>
          <p:spPr bwMode="auto">
            <a:xfrm>
              <a:off x="1510" y="1930"/>
              <a:ext cx="111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4" name="Rectangle 93">
              <a:extLst>
                <a:ext uri="{FF2B5EF4-FFF2-40B4-BE49-F238E27FC236}">
                  <a16:creationId xmlns:a16="http://schemas.microsoft.com/office/drawing/2014/main" id="{452EC305-4213-F2DD-2960-05E1088AB4CB}"/>
                </a:ext>
              </a:extLst>
            </p:cNvPr>
            <p:cNvSpPr>
              <a:spLocks noChangeArrowheads="1"/>
            </p:cNvSpPr>
            <p:nvPr/>
          </p:nvSpPr>
          <p:spPr bwMode="auto">
            <a:xfrm>
              <a:off x="2879" y="1930"/>
              <a:ext cx="1483"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SILLAS PLEGABLES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5" name="Rectangle 94">
              <a:extLst>
                <a:ext uri="{FF2B5EF4-FFF2-40B4-BE49-F238E27FC236}">
                  <a16:creationId xmlns:a16="http://schemas.microsoft.com/office/drawing/2014/main" id="{CF78D336-BF1D-FB1B-D4C1-9B6E285BEF36}"/>
                </a:ext>
              </a:extLst>
            </p:cNvPr>
            <p:cNvSpPr>
              <a:spLocks noChangeArrowheads="1"/>
            </p:cNvSpPr>
            <p:nvPr/>
          </p:nvSpPr>
          <p:spPr bwMode="auto">
            <a:xfrm>
              <a:off x="5840" y="1930"/>
              <a:ext cx="24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$192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6" name="Rectangle 95">
              <a:extLst>
                <a:ext uri="{FF2B5EF4-FFF2-40B4-BE49-F238E27FC236}">
                  <a16:creationId xmlns:a16="http://schemas.microsoft.com/office/drawing/2014/main" id="{0ECBA658-9B7D-4FBF-30F0-2C4935853A29}"/>
                </a:ext>
              </a:extLst>
            </p:cNvPr>
            <p:cNvSpPr>
              <a:spLocks noChangeArrowheads="1"/>
            </p:cNvSpPr>
            <p:nvPr/>
          </p:nvSpPr>
          <p:spPr bwMode="auto">
            <a:xfrm>
              <a:off x="6068" y="1930"/>
              <a:ext cx="110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 CANCELA EL 30% RESTANTE</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7" name="Rectangle 96">
              <a:extLst>
                <a:ext uri="{FF2B5EF4-FFF2-40B4-BE49-F238E27FC236}">
                  <a16:creationId xmlns:a16="http://schemas.microsoft.com/office/drawing/2014/main" id="{4987C028-465C-3063-B466-84172FFB54FE}"/>
                </a:ext>
              </a:extLst>
            </p:cNvPr>
            <p:cNvSpPr>
              <a:spLocks noChangeArrowheads="1"/>
            </p:cNvSpPr>
            <p:nvPr/>
          </p:nvSpPr>
          <p:spPr bwMode="auto">
            <a:xfrm>
              <a:off x="735" y="2111"/>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Rectangle 97">
              <a:extLst>
                <a:ext uri="{FF2B5EF4-FFF2-40B4-BE49-F238E27FC236}">
                  <a16:creationId xmlns:a16="http://schemas.microsoft.com/office/drawing/2014/main" id="{26D225DA-2878-5B2B-8BF4-741DCE098D52}"/>
                </a:ext>
              </a:extLst>
            </p:cNvPr>
            <p:cNvSpPr>
              <a:spLocks noChangeArrowheads="1"/>
            </p:cNvSpPr>
            <p:nvPr/>
          </p:nvSpPr>
          <p:spPr bwMode="auto">
            <a:xfrm>
              <a:off x="903" y="2111"/>
              <a:ext cx="54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Rectangle 98">
              <a:extLst>
                <a:ext uri="{FF2B5EF4-FFF2-40B4-BE49-F238E27FC236}">
                  <a16:creationId xmlns:a16="http://schemas.microsoft.com/office/drawing/2014/main" id="{02BBC552-DDC0-609B-18AA-75C45F1A739A}"/>
                </a:ext>
              </a:extLst>
            </p:cNvPr>
            <p:cNvSpPr>
              <a:spLocks noChangeArrowheads="1"/>
            </p:cNvSpPr>
            <p:nvPr/>
          </p:nvSpPr>
          <p:spPr bwMode="auto">
            <a:xfrm>
              <a:off x="1510" y="2111"/>
              <a:ext cx="124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HONORARIOS PROFESIONALES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0" name="Rectangle 99">
              <a:extLst>
                <a:ext uri="{FF2B5EF4-FFF2-40B4-BE49-F238E27FC236}">
                  <a16:creationId xmlns:a16="http://schemas.microsoft.com/office/drawing/2014/main" id="{29947E0D-8267-6D0A-B48F-FAD95534B51A}"/>
                </a:ext>
              </a:extLst>
            </p:cNvPr>
            <p:cNvSpPr>
              <a:spLocks noChangeArrowheads="1"/>
            </p:cNvSpPr>
            <p:nvPr/>
          </p:nvSpPr>
          <p:spPr bwMode="auto">
            <a:xfrm>
              <a:off x="2879" y="2050"/>
              <a:ext cx="216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SERVICIO DE DISEÑO, ELABORACIÓN DE UN PLANO DE UNA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1" name="Rectangle 100">
              <a:extLst>
                <a:ext uri="{FF2B5EF4-FFF2-40B4-BE49-F238E27FC236}">
                  <a16:creationId xmlns:a16="http://schemas.microsoft.com/office/drawing/2014/main" id="{5DD7ECBA-EDCB-E62F-799A-08F3A2E55712}"/>
                </a:ext>
              </a:extLst>
            </p:cNvPr>
            <p:cNvSpPr>
              <a:spLocks noChangeArrowheads="1"/>
            </p:cNvSpPr>
            <p:nvPr/>
          </p:nvSpPr>
          <p:spPr bwMode="auto">
            <a:xfrm>
              <a:off x="2879" y="2171"/>
              <a:ext cx="70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CANCHA SINTÉTICA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2" name="Rectangle 101">
              <a:extLst>
                <a:ext uri="{FF2B5EF4-FFF2-40B4-BE49-F238E27FC236}">
                  <a16:creationId xmlns:a16="http://schemas.microsoft.com/office/drawing/2014/main" id="{0CC47B90-4006-8C8E-C146-0451F6787B46}"/>
                </a:ext>
              </a:extLst>
            </p:cNvPr>
            <p:cNvSpPr>
              <a:spLocks noChangeArrowheads="1"/>
            </p:cNvSpPr>
            <p:nvPr/>
          </p:nvSpPr>
          <p:spPr bwMode="auto">
            <a:xfrm>
              <a:off x="5840" y="2111"/>
              <a:ext cx="24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$225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3" name="Rectangle 102">
              <a:extLst>
                <a:ext uri="{FF2B5EF4-FFF2-40B4-BE49-F238E27FC236}">
                  <a16:creationId xmlns:a16="http://schemas.microsoft.com/office/drawing/2014/main" id="{2B0C3050-F802-9D63-B763-080880BA32C5}"/>
                </a:ext>
              </a:extLst>
            </p:cNvPr>
            <p:cNvSpPr>
              <a:spLocks noChangeArrowheads="1"/>
            </p:cNvSpPr>
            <p:nvPr/>
          </p:nvSpPr>
          <p:spPr bwMode="auto">
            <a:xfrm>
              <a:off x="5624" y="2291"/>
              <a:ext cx="45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$2,005.45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4" name="Rectangle 103">
              <a:extLst>
                <a:ext uri="{FF2B5EF4-FFF2-40B4-BE49-F238E27FC236}">
                  <a16:creationId xmlns:a16="http://schemas.microsoft.com/office/drawing/2014/main" id="{5013EFBA-3E48-7963-CD32-24D36F09D680}"/>
                </a:ext>
              </a:extLst>
            </p:cNvPr>
            <p:cNvSpPr>
              <a:spLocks noChangeArrowheads="1"/>
            </p:cNvSpPr>
            <p:nvPr/>
          </p:nvSpPr>
          <p:spPr bwMode="auto">
            <a:xfrm>
              <a:off x="3624" y="1273"/>
              <a:ext cx="669"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SUCUMBÍOS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5" name="Rectangle 104">
              <a:extLst>
                <a:ext uri="{FF2B5EF4-FFF2-40B4-BE49-F238E27FC236}">
                  <a16:creationId xmlns:a16="http://schemas.microsoft.com/office/drawing/2014/main" id="{3B552B9A-781D-7486-8B19-2FB9C06644F4}"/>
                </a:ext>
              </a:extLst>
            </p:cNvPr>
            <p:cNvSpPr>
              <a:spLocks noChangeArrowheads="1"/>
            </p:cNvSpPr>
            <p:nvPr/>
          </p:nvSpPr>
          <p:spPr bwMode="auto">
            <a:xfrm>
              <a:off x="4795" y="2285"/>
              <a:ext cx="31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6" name="Rectangle 105">
              <a:extLst>
                <a:ext uri="{FF2B5EF4-FFF2-40B4-BE49-F238E27FC236}">
                  <a16:creationId xmlns:a16="http://schemas.microsoft.com/office/drawing/2014/main" id="{3246ED02-1A45-A137-AED5-35D872FB19D4}"/>
                </a:ext>
              </a:extLst>
            </p:cNvPr>
            <p:cNvSpPr>
              <a:spLocks noChangeArrowheads="1"/>
            </p:cNvSpPr>
            <p:nvPr/>
          </p:nvSpPr>
          <p:spPr bwMode="auto">
            <a:xfrm>
              <a:off x="879" y="1146"/>
              <a:ext cx="12" cy="127"/>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6EC426E7-777B-D177-5175-11AAFA5456EC}"/>
                </a:ext>
              </a:extLst>
            </p:cNvPr>
            <p:cNvSpPr>
              <a:spLocks noChangeArrowheads="1"/>
            </p:cNvSpPr>
            <p:nvPr/>
          </p:nvSpPr>
          <p:spPr bwMode="auto">
            <a:xfrm>
              <a:off x="7275" y="1267"/>
              <a:ext cx="12" cy="174"/>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Line 107">
              <a:extLst>
                <a:ext uri="{FF2B5EF4-FFF2-40B4-BE49-F238E27FC236}">
                  <a16:creationId xmlns:a16="http://schemas.microsoft.com/office/drawing/2014/main" id="{387B658B-E6E9-DA43-6A43-43820FBBEB69}"/>
                </a:ext>
              </a:extLst>
            </p:cNvPr>
            <p:cNvSpPr>
              <a:spLocks noChangeShapeType="1"/>
            </p:cNvSpPr>
            <p:nvPr/>
          </p:nvSpPr>
          <p:spPr bwMode="auto">
            <a:xfrm>
              <a:off x="1492" y="1683"/>
              <a:ext cx="0" cy="235"/>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71425D84-6D02-A146-9EC8-3E414C894BD0}"/>
                </a:ext>
              </a:extLst>
            </p:cNvPr>
            <p:cNvSpPr>
              <a:spLocks noChangeArrowheads="1"/>
            </p:cNvSpPr>
            <p:nvPr/>
          </p:nvSpPr>
          <p:spPr bwMode="auto">
            <a:xfrm>
              <a:off x="1492" y="1683"/>
              <a:ext cx="6" cy="23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Line 109">
              <a:extLst>
                <a:ext uri="{FF2B5EF4-FFF2-40B4-BE49-F238E27FC236}">
                  <a16:creationId xmlns:a16="http://schemas.microsoft.com/office/drawing/2014/main" id="{08CE7508-CB51-679A-DD8F-E1DDB33578B8}"/>
                </a:ext>
              </a:extLst>
            </p:cNvPr>
            <p:cNvSpPr>
              <a:spLocks noChangeShapeType="1"/>
            </p:cNvSpPr>
            <p:nvPr/>
          </p:nvSpPr>
          <p:spPr bwMode="auto">
            <a:xfrm>
              <a:off x="2861" y="1683"/>
              <a:ext cx="0" cy="235"/>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 name="Rectangle 110">
              <a:extLst>
                <a:ext uri="{FF2B5EF4-FFF2-40B4-BE49-F238E27FC236}">
                  <a16:creationId xmlns:a16="http://schemas.microsoft.com/office/drawing/2014/main" id="{54E611A8-AE70-F0BB-BAEF-51F4C3292610}"/>
                </a:ext>
              </a:extLst>
            </p:cNvPr>
            <p:cNvSpPr>
              <a:spLocks noChangeArrowheads="1"/>
            </p:cNvSpPr>
            <p:nvPr/>
          </p:nvSpPr>
          <p:spPr bwMode="auto">
            <a:xfrm>
              <a:off x="2861" y="1683"/>
              <a:ext cx="6" cy="23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 name="Line 111">
              <a:extLst>
                <a:ext uri="{FF2B5EF4-FFF2-40B4-BE49-F238E27FC236}">
                  <a16:creationId xmlns:a16="http://schemas.microsoft.com/office/drawing/2014/main" id="{C680AB58-962C-4146-9207-EFE50DD71780}"/>
                </a:ext>
              </a:extLst>
            </p:cNvPr>
            <p:cNvSpPr>
              <a:spLocks noChangeShapeType="1"/>
            </p:cNvSpPr>
            <p:nvPr/>
          </p:nvSpPr>
          <p:spPr bwMode="auto">
            <a:xfrm>
              <a:off x="5071" y="1683"/>
              <a:ext cx="0" cy="235"/>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 name="Rectangle 112">
              <a:extLst>
                <a:ext uri="{FF2B5EF4-FFF2-40B4-BE49-F238E27FC236}">
                  <a16:creationId xmlns:a16="http://schemas.microsoft.com/office/drawing/2014/main" id="{E82F0CC0-D9F3-EBF1-5B63-7F59898EC127}"/>
                </a:ext>
              </a:extLst>
            </p:cNvPr>
            <p:cNvSpPr>
              <a:spLocks noChangeArrowheads="1"/>
            </p:cNvSpPr>
            <p:nvPr/>
          </p:nvSpPr>
          <p:spPr bwMode="auto">
            <a:xfrm>
              <a:off x="5071" y="1683"/>
              <a:ext cx="6" cy="23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 name="Line 113">
              <a:extLst>
                <a:ext uri="{FF2B5EF4-FFF2-40B4-BE49-F238E27FC236}">
                  <a16:creationId xmlns:a16="http://schemas.microsoft.com/office/drawing/2014/main" id="{CECAF218-6ACF-F2AE-E995-C572553E0E18}"/>
                </a:ext>
              </a:extLst>
            </p:cNvPr>
            <p:cNvSpPr>
              <a:spLocks noChangeShapeType="1"/>
            </p:cNvSpPr>
            <p:nvPr/>
          </p:nvSpPr>
          <p:spPr bwMode="auto">
            <a:xfrm>
              <a:off x="6050" y="1683"/>
              <a:ext cx="0" cy="235"/>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09CCEE0E-693D-017C-BD63-AD706848B5F8}"/>
                </a:ext>
              </a:extLst>
            </p:cNvPr>
            <p:cNvSpPr>
              <a:spLocks noChangeArrowheads="1"/>
            </p:cNvSpPr>
            <p:nvPr/>
          </p:nvSpPr>
          <p:spPr bwMode="auto">
            <a:xfrm>
              <a:off x="6050" y="1683"/>
              <a:ext cx="6" cy="23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 name="Line 115">
              <a:extLst>
                <a:ext uri="{FF2B5EF4-FFF2-40B4-BE49-F238E27FC236}">
                  <a16:creationId xmlns:a16="http://schemas.microsoft.com/office/drawing/2014/main" id="{BC176F3A-D1FC-262F-6FBF-F45306A94D64}"/>
                </a:ext>
              </a:extLst>
            </p:cNvPr>
            <p:cNvSpPr>
              <a:spLocks noChangeShapeType="1"/>
            </p:cNvSpPr>
            <p:nvPr/>
          </p:nvSpPr>
          <p:spPr bwMode="auto">
            <a:xfrm>
              <a:off x="5071" y="2044"/>
              <a:ext cx="0" cy="235"/>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0C018ADF-0519-FE54-01FB-2188F333E8F0}"/>
                </a:ext>
              </a:extLst>
            </p:cNvPr>
            <p:cNvSpPr>
              <a:spLocks noChangeArrowheads="1"/>
            </p:cNvSpPr>
            <p:nvPr/>
          </p:nvSpPr>
          <p:spPr bwMode="auto">
            <a:xfrm>
              <a:off x="5071" y="2044"/>
              <a:ext cx="6" cy="23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 name="Line 117">
              <a:extLst>
                <a:ext uri="{FF2B5EF4-FFF2-40B4-BE49-F238E27FC236}">
                  <a16:creationId xmlns:a16="http://schemas.microsoft.com/office/drawing/2014/main" id="{B339F64C-B44E-968B-6D21-140CB9F4C785}"/>
                </a:ext>
              </a:extLst>
            </p:cNvPr>
            <p:cNvSpPr>
              <a:spLocks noChangeShapeType="1"/>
            </p:cNvSpPr>
            <p:nvPr/>
          </p:nvSpPr>
          <p:spPr bwMode="auto">
            <a:xfrm>
              <a:off x="6050" y="2044"/>
              <a:ext cx="0" cy="235"/>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3013C16C-452F-2775-9449-C99C2895CC3C}"/>
                </a:ext>
              </a:extLst>
            </p:cNvPr>
            <p:cNvSpPr>
              <a:spLocks noChangeArrowheads="1"/>
            </p:cNvSpPr>
            <p:nvPr/>
          </p:nvSpPr>
          <p:spPr bwMode="auto">
            <a:xfrm>
              <a:off x="6050" y="2044"/>
              <a:ext cx="6" cy="23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69C765E2-19F8-F9A0-84AA-E38C82C1C8BD}"/>
                </a:ext>
              </a:extLst>
            </p:cNvPr>
            <p:cNvSpPr>
              <a:spLocks noChangeArrowheads="1"/>
            </p:cNvSpPr>
            <p:nvPr/>
          </p:nvSpPr>
          <p:spPr bwMode="auto">
            <a:xfrm>
              <a:off x="879" y="1435"/>
              <a:ext cx="12" cy="85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 name="Line 120">
              <a:extLst>
                <a:ext uri="{FF2B5EF4-FFF2-40B4-BE49-F238E27FC236}">
                  <a16:creationId xmlns:a16="http://schemas.microsoft.com/office/drawing/2014/main" id="{AB2E9D8D-2AC8-3077-A04E-91FBF4FF8EAB}"/>
                </a:ext>
              </a:extLst>
            </p:cNvPr>
            <p:cNvSpPr>
              <a:spLocks noChangeShapeType="1"/>
            </p:cNvSpPr>
            <p:nvPr/>
          </p:nvSpPr>
          <p:spPr bwMode="auto">
            <a:xfrm>
              <a:off x="1492" y="2044"/>
              <a:ext cx="0" cy="235"/>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F45FB8F8-9DEB-84EE-82ED-71D15B3F56D1}"/>
                </a:ext>
              </a:extLst>
            </p:cNvPr>
            <p:cNvSpPr>
              <a:spLocks noChangeArrowheads="1"/>
            </p:cNvSpPr>
            <p:nvPr/>
          </p:nvSpPr>
          <p:spPr bwMode="auto">
            <a:xfrm>
              <a:off x="1492" y="2044"/>
              <a:ext cx="6" cy="23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 name="Line 122">
              <a:extLst>
                <a:ext uri="{FF2B5EF4-FFF2-40B4-BE49-F238E27FC236}">
                  <a16:creationId xmlns:a16="http://schemas.microsoft.com/office/drawing/2014/main" id="{6A477452-2D61-42F0-E2DE-F88DFC44F680}"/>
                </a:ext>
              </a:extLst>
            </p:cNvPr>
            <p:cNvSpPr>
              <a:spLocks noChangeShapeType="1"/>
            </p:cNvSpPr>
            <p:nvPr/>
          </p:nvSpPr>
          <p:spPr bwMode="auto">
            <a:xfrm>
              <a:off x="2861" y="2044"/>
              <a:ext cx="0" cy="235"/>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7FD05E22-5573-DEBA-1675-59C43E3FD403}"/>
                </a:ext>
              </a:extLst>
            </p:cNvPr>
            <p:cNvSpPr>
              <a:spLocks noChangeArrowheads="1"/>
            </p:cNvSpPr>
            <p:nvPr/>
          </p:nvSpPr>
          <p:spPr bwMode="auto">
            <a:xfrm>
              <a:off x="2861" y="2044"/>
              <a:ext cx="6" cy="23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3950F696-9805-7A1F-FB81-C3CB7AA61AF9}"/>
                </a:ext>
              </a:extLst>
            </p:cNvPr>
            <p:cNvSpPr>
              <a:spLocks noChangeArrowheads="1"/>
            </p:cNvSpPr>
            <p:nvPr/>
          </p:nvSpPr>
          <p:spPr bwMode="auto">
            <a:xfrm>
              <a:off x="5065" y="2279"/>
              <a:ext cx="12" cy="133"/>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AF554765-DFC8-3884-83D6-E337FDBE37DF}"/>
                </a:ext>
              </a:extLst>
            </p:cNvPr>
            <p:cNvSpPr>
              <a:spLocks noChangeArrowheads="1"/>
            </p:cNvSpPr>
            <p:nvPr/>
          </p:nvSpPr>
          <p:spPr bwMode="auto">
            <a:xfrm>
              <a:off x="879" y="2406"/>
              <a:ext cx="12" cy="1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7" name="Group 128">
            <a:extLst>
              <a:ext uri="{FF2B5EF4-FFF2-40B4-BE49-F238E27FC236}">
                <a16:creationId xmlns:a16="http://schemas.microsoft.com/office/drawing/2014/main" id="{725C688D-191F-0388-86F6-3BC58C77DDC7}"/>
              </a:ext>
            </a:extLst>
          </p:cNvPr>
          <p:cNvGrpSpPr>
            <a:grpSpLocks noChangeAspect="1"/>
          </p:cNvGrpSpPr>
          <p:nvPr/>
        </p:nvGrpSpPr>
        <p:grpSpPr bwMode="auto">
          <a:xfrm>
            <a:off x="976313" y="3829050"/>
            <a:ext cx="11488738" cy="2962275"/>
            <a:chOff x="615" y="2412"/>
            <a:chExt cx="7237" cy="1866"/>
          </a:xfrm>
        </p:grpSpPr>
        <p:sp>
          <p:nvSpPr>
            <p:cNvPr id="128" name="AutoShape 127">
              <a:extLst>
                <a:ext uri="{FF2B5EF4-FFF2-40B4-BE49-F238E27FC236}">
                  <a16:creationId xmlns:a16="http://schemas.microsoft.com/office/drawing/2014/main" id="{D3558C2E-E103-CF49-1EDE-D0C88BE859C8}"/>
                </a:ext>
              </a:extLst>
            </p:cNvPr>
            <p:cNvSpPr>
              <a:spLocks noChangeAspect="1" noChangeArrowheads="1" noTextEdit="1"/>
            </p:cNvSpPr>
            <p:nvPr/>
          </p:nvSpPr>
          <p:spPr bwMode="auto">
            <a:xfrm>
              <a:off x="615" y="2412"/>
              <a:ext cx="6672" cy="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Rectangle 129">
              <a:extLst>
                <a:ext uri="{FF2B5EF4-FFF2-40B4-BE49-F238E27FC236}">
                  <a16:creationId xmlns:a16="http://schemas.microsoft.com/office/drawing/2014/main" id="{9E76750A-860B-249B-AEC4-3DFFE83A3530}"/>
                </a:ext>
              </a:extLst>
            </p:cNvPr>
            <p:cNvSpPr>
              <a:spLocks noChangeArrowheads="1"/>
            </p:cNvSpPr>
            <p:nvPr/>
          </p:nvSpPr>
          <p:spPr bwMode="auto">
            <a:xfrm>
              <a:off x="615" y="2412"/>
              <a:ext cx="6672" cy="126"/>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 name="Rectangle 130">
              <a:extLst>
                <a:ext uri="{FF2B5EF4-FFF2-40B4-BE49-F238E27FC236}">
                  <a16:creationId xmlns:a16="http://schemas.microsoft.com/office/drawing/2014/main" id="{48693495-3AAB-60C1-85CF-77B28D3AC3F1}"/>
                </a:ext>
              </a:extLst>
            </p:cNvPr>
            <p:cNvSpPr>
              <a:spLocks noChangeArrowheads="1"/>
            </p:cNvSpPr>
            <p:nvPr/>
          </p:nvSpPr>
          <p:spPr bwMode="auto">
            <a:xfrm>
              <a:off x="7281" y="2412"/>
              <a:ext cx="571" cy="1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Rectangle 131">
              <a:extLst>
                <a:ext uri="{FF2B5EF4-FFF2-40B4-BE49-F238E27FC236}">
                  <a16:creationId xmlns:a16="http://schemas.microsoft.com/office/drawing/2014/main" id="{2F1B43DE-8B56-7726-4B02-A7C8CC7ACEE9}"/>
                </a:ext>
              </a:extLst>
            </p:cNvPr>
            <p:cNvSpPr>
              <a:spLocks noChangeArrowheads="1"/>
            </p:cNvSpPr>
            <p:nvPr/>
          </p:nvSpPr>
          <p:spPr bwMode="auto">
            <a:xfrm>
              <a:off x="615" y="2532"/>
              <a:ext cx="6672" cy="29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Rectangle 132">
              <a:extLst>
                <a:ext uri="{FF2B5EF4-FFF2-40B4-BE49-F238E27FC236}">
                  <a16:creationId xmlns:a16="http://schemas.microsoft.com/office/drawing/2014/main" id="{60D01ED3-0D85-ACEF-2B33-8A3E75980723}"/>
                </a:ext>
              </a:extLst>
            </p:cNvPr>
            <p:cNvSpPr>
              <a:spLocks noChangeArrowheads="1"/>
            </p:cNvSpPr>
            <p:nvPr/>
          </p:nvSpPr>
          <p:spPr bwMode="auto">
            <a:xfrm>
              <a:off x="7281" y="2532"/>
              <a:ext cx="571" cy="2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Rectangle 133">
              <a:extLst>
                <a:ext uri="{FF2B5EF4-FFF2-40B4-BE49-F238E27FC236}">
                  <a16:creationId xmlns:a16="http://schemas.microsoft.com/office/drawing/2014/main" id="{33847DD9-5E7D-FFC6-0565-CC55023876FD}"/>
                </a:ext>
              </a:extLst>
            </p:cNvPr>
            <p:cNvSpPr>
              <a:spLocks noChangeArrowheads="1"/>
            </p:cNvSpPr>
            <p:nvPr/>
          </p:nvSpPr>
          <p:spPr bwMode="auto">
            <a:xfrm>
              <a:off x="615" y="2821"/>
              <a:ext cx="7237" cy="12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4" name="Rectangle 134">
              <a:extLst>
                <a:ext uri="{FF2B5EF4-FFF2-40B4-BE49-F238E27FC236}">
                  <a16:creationId xmlns:a16="http://schemas.microsoft.com/office/drawing/2014/main" id="{6F537079-1956-C4C0-E72F-7CF1584ACF7C}"/>
                </a:ext>
              </a:extLst>
            </p:cNvPr>
            <p:cNvSpPr>
              <a:spLocks noChangeArrowheads="1"/>
            </p:cNvSpPr>
            <p:nvPr/>
          </p:nvSpPr>
          <p:spPr bwMode="auto">
            <a:xfrm>
              <a:off x="615" y="4026"/>
              <a:ext cx="4462" cy="132"/>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5" name="Rectangle 135">
              <a:extLst>
                <a:ext uri="{FF2B5EF4-FFF2-40B4-BE49-F238E27FC236}">
                  <a16:creationId xmlns:a16="http://schemas.microsoft.com/office/drawing/2014/main" id="{1264EA77-94BE-344A-3CB9-BBE7FDDE7DB2}"/>
                </a:ext>
              </a:extLst>
            </p:cNvPr>
            <p:cNvSpPr>
              <a:spLocks noChangeArrowheads="1"/>
            </p:cNvSpPr>
            <p:nvPr/>
          </p:nvSpPr>
          <p:spPr bwMode="auto">
            <a:xfrm>
              <a:off x="5071" y="4026"/>
              <a:ext cx="985" cy="132"/>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6" name="Rectangle 136">
              <a:extLst>
                <a:ext uri="{FF2B5EF4-FFF2-40B4-BE49-F238E27FC236}">
                  <a16:creationId xmlns:a16="http://schemas.microsoft.com/office/drawing/2014/main" id="{1E105647-5DE6-1A48-0A09-93EBCA262880}"/>
                </a:ext>
              </a:extLst>
            </p:cNvPr>
            <p:cNvSpPr>
              <a:spLocks noChangeArrowheads="1"/>
            </p:cNvSpPr>
            <p:nvPr/>
          </p:nvSpPr>
          <p:spPr bwMode="auto">
            <a:xfrm>
              <a:off x="6050" y="4026"/>
              <a:ext cx="1237" cy="132"/>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7" name="Rectangle 137">
              <a:extLst>
                <a:ext uri="{FF2B5EF4-FFF2-40B4-BE49-F238E27FC236}">
                  <a16:creationId xmlns:a16="http://schemas.microsoft.com/office/drawing/2014/main" id="{5F54734A-EF5F-3E5E-9EAD-B287C474382A}"/>
                </a:ext>
              </a:extLst>
            </p:cNvPr>
            <p:cNvSpPr>
              <a:spLocks noChangeArrowheads="1"/>
            </p:cNvSpPr>
            <p:nvPr/>
          </p:nvSpPr>
          <p:spPr bwMode="auto">
            <a:xfrm>
              <a:off x="7281" y="4026"/>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8" name="Rectangle 138">
              <a:extLst>
                <a:ext uri="{FF2B5EF4-FFF2-40B4-BE49-F238E27FC236}">
                  <a16:creationId xmlns:a16="http://schemas.microsoft.com/office/drawing/2014/main" id="{7C1CFFF8-74A6-01F1-C425-DD395EB3ADAF}"/>
                </a:ext>
              </a:extLst>
            </p:cNvPr>
            <p:cNvSpPr>
              <a:spLocks noChangeArrowheads="1"/>
            </p:cNvSpPr>
            <p:nvPr/>
          </p:nvSpPr>
          <p:spPr bwMode="auto">
            <a:xfrm>
              <a:off x="615" y="4152"/>
              <a:ext cx="6672" cy="126"/>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9" name="Rectangle 139">
              <a:extLst>
                <a:ext uri="{FF2B5EF4-FFF2-40B4-BE49-F238E27FC236}">
                  <a16:creationId xmlns:a16="http://schemas.microsoft.com/office/drawing/2014/main" id="{55570EDC-33C2-096F-326F-11F62A1CFFCD}"/>
                </a:ext>
              </a:extLst>
            </p:cNvPr>
            <p:cNvSpPr>
              <a:spLocks noChangeArrowheads="1"/>
            </p:cNvSpPr>
            <p:nvPr/>
          </p:nvSpPr>
          <p:spPr bwMode="auto">
            <a:xfrm>
              <a:off x="7281" y="4152"/>
              <a:ext cx="571" cy="1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0" name="Rectangle 140">
              <a:extLst>
                <a:ext uri="{FF2B5EF4-FFF2-40B4-BE49-F238E27FC236}">
                  <a16:creationId xmlns:a16="http://schemas.microsoft.com/office/drawing/2014/main" id="{C373F3DC-BA5D-BF0A-AFB1-0A4F5862EC58}"/>
                </a:ext>
              </a:extLst>
            </p:cNvPr>
            <p:cNvSpPr>
              <a:spLocks noChangeArrowheads="1"/>
            </p:cNvSpPr>
            <p:nvPr/>
          </p:nvSpPr>
          <p:spPr bwMode="auto">
            <a:xfrm>
              <a:off x="711" y="2713"/>
              <a:ext cx="15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1" name="Rectangle 141">
              <a:extLst>
                <a:ext uri="{FF2B5EF4-FFF2-40B4-BE49-F238E27FC236}">
                  <a16:creationId xmlns:a16="http://schemas.microsoft.com/office/drawing/2014/main" id="{38F018D6-BFD7-B2F2-CBE3-9C2D4D4B6A01}"/>
                </a:ext>
              </a:extLst>
            </p:cNvPr>
            <p:cNvSpPr>
              <a:spLocks noChangeArrowheads="1"/>
            </p:cNvSpPr>
            <p:nvPr/>
          </p:nvSpPr>
          <p:spPr bwMode="auto">
            <a:xfrm>
              <a:off x="1101" y="2713"/>
              <a:ext cx="29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2" name="Rectangle 142">
              <a:extLst>
                <a:ext uri="{FF2B5EF4-FFF2-40B4-BE49-F238E27FC236}">
                  <a16:creationId xmlns:a16="http://schemas.microsoft.com/office/drawing/2014/main" id="{0928306E-30F4-CB5B-ED4C-871411DBED1E}"/>
                </a:ext>
              </a:extLst>
            </p:cNvPr>
            <p:cNvSpPr>
              <a:spLocks noChangeArrowheads="1"/>
            </p:cNvSpPr>
            <p:nvPr/>
          </p:nvSpPr>
          <p:spPr bwMode="auto">
            <a:xfrm>
              <a:off x="1960" y="2713"/>
              <a:ext cx="4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43" name="Rectangle 143">
              <a:extLst>
                <a:ext uri="{FF2B5EF4-FFF2-40B4-BE49-F238E27FC236}">
                  <a16:creationId xmlns:a16="http://schemas.microsoft.com/office/drawing/2014/main" id="{DC3DA503-567A-1D45-D554-84A964235A3E}"/>
                </a:ext>
              </a:extLst>
            </p:cNvPr>
            <p:cNvSpPr>
              <a:spLocks noChangeArrowheads="1"/>
            </p:cNvSpPr>
            <p:nvPr/>
          </p:nvSpPr>
          <p:spPr bwMode="auto">
            <a:xfrm>
              <a:off x="3762" y="2713"/>
              <a:ext cx="49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4" name="Rectangle 144">
              <a:extLst>
                <a:ext uri="{FF2B5EF4-FFF2-40B4-BE49-F238E27FC236}">
                  <a16:creationId xmlns:a16="http://schemas.microsoft.com/office/drawing/2014/main" id="{A092FC47-3051-1BBF-BF1D-6CB1C0B7ABE1}"/>
                </a:ext>
              </a:extLst>
            </p:cNvPr>
            <p:cNvSpPr>
              <a:spLocks noChangeArrowheads="1"/>
            </p:cNvSpPr>
            <p:nvPr/>
          </p:nvSpPr>
          <p:spPr bwMode="auto">
            <a:xfrm>
              <a:off x="5197" y="2713"/>
              <a:ext cx="87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5" name="Rectangle 145">
              <a:extLst>
                <a:ext uri="{FF2B5EF4-FFF2-40B4-BE49-F238E27FC236}">
                  <a16:creationId xmlns:a16="http://schemas.microsoft.com/office/drawing/2014/main" id="{FE7D5B41-CC2D-7A18-C66F-96824F351F02}"/>
                </a:ext>
              </a:extLst>
            </p:cNvPr>
            <p:cNvSpPr>
              <a:spLocks noChangeArrowheads="1"/>
            </p:cNvSpPr>
            <p:nvPr/>
          </p:nvSpPr>
          <p:spPr bwMode="auto">
            <a:xfrm>
              <a:off x="6386" y="2713"/>
              <a:ext cx="58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46" name="Rectangle 146">
              <a:extLst>
                <a:ext uri="{FF2B5EF4-FFF2-40B4-BE49-F238E27FC236}">
                  <a16:creationId xmlns:a16="http://schemas.microsoft.com/office/drawing/2014/main" id="{2F6CDE3E-CA35-363C-AEFB-8CA7EE9CE2E6}"/>
                </a:ext>
              </a:extLst>
            </p:cNvPr>
            <p:cNvSpPr>
              <a:spLocks noChangeArrowheads="1"/>
            </p:cNvSpPr>
            <p:nvPr/>
          </p:nvSpPr>
          <p:spPr bwMode="auto">
            <a:xfrm>
              <a:off x="735" y="2894"/>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7" name="Rectangle 147">
              <a:extLst>
                <a:ext uri="{FF2B5EF4-FFF2-40B4-BE49-F238E27FC236}">
                  <a16:creationId xmlns:a16="http://schemas.microsoft.com/office/drawing/2014/main" id="{DBEB9198-18F7-CCE1-0391-A01B332DFA24}"/>
                </a:ext>
              </a:extLst>
            </p:cNvPr>
            <p:cNvSpPr>
              <a:spLocks noChangeArrowheads="1"/>
            </p:cNvSpPr>
            <p:nvPr/>
          </p:nvSpPr>
          <p:spPr bwMode="auto">
            <a:xfrm>
              <a:off x="903" y="2894"/>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ENERO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8" name="Rectangle 148">
              <a:extLst>
                <a:ext uri="{FF2B5EF4-FFF2-40B4-BE49-F238E27FC236}">
                  <a16:creationId xmlns:a16="http://schemas.microsoft.com/office/drawing/2014/main" id="{8E5C7C40-9BAE-2156-49B2-A12686FFD81E}"/>
                </a:ext>
              </a:extLst>
            </p:cNvPr>
            <p:cNvSpPr>
              <a:spLocks noChangeArrowheads="1"/>
            </p:cNvSpPr>
            <p:nvPr/>
          </p:nvSpPr>
          <p:spPr bwMode="auto">
            <a:xfrm>
              <a:off x="1510" y="2894"/>
              <a:ext cx="58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MAQUINARIA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9" name="Rectangle 149">
              <a:extLst>
                <a:ext uri="{FF2B5EF4-FFF2-40B4-BE49-F238E27FC236}">
                  <a16:creationId xmlns:a16="http://schemas.microsoft.com/office/drawing/2014/main" id="{50156027-4766-E975-F30A-2F2A070E5992}"/>
                </a:ext>
              </a:extLst>
            </p:cNvPr>
            <p:cNvSpPr>
              <a:spLocks noChangeArrowheads="1"/>
            </p:cNvSpPr>
            <p:nvPr/>
          </p:nvSpPr>
          <p:spPr bwMode="auto">
            <a:xfrm>
              <a:off x="2879" y="2833"/>
              <a:ext cx="210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BOMBA M.ETAPAS. XH2ME200 2.0 HP 1.25X1 MON.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0" name="Rectangle 150">
              <a:extLst>
                <a:ext uri="{FF2B5EF4-FFF2-40B4-BE49-F238E27FC236}">
                  <a16:creationId xmlns:a16="http://schemas.microsoft.com/office/drawing/2014/main" id="{6D24F6D3-12AE-3D16-AFD9-ABA369A86A77}"/>
                </a:ext>
              </a:extLst>
            </p:cNvPr>
            <p:cNvSpPr>
              <a:spLocks noChangeArrowheads="1"/>
            </p:cNvSpPr>
            <p:nvPr/>
          </p:nvSpPr>
          <p:spPr bwMode="auto">
            <a:xfrm>
              <a:off x="2879" y="2954"/>
              <a:ext cx="43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110/220V</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1" name="Rectangle 151">
              <a:extLst>
                <a:ext uri="{FF2B5EF4-FFF2-40B4-BE49-F238E27FC236}">
                  <a16:creationId xmlns:a16="http://schemas.microsoft.com/office/drawing/2014/main" id="{6286202C-E580-7CB5-9417-8E6363538226}"/>
                </a:ext>
              </a:extLst>
            </p:cNvPr>
            <p:cNvSpPr>
              <a:spLocks noChangeArrowheads="1"/>
            </p:cNvSpPr>
            <p:nvPr/>
          </p:nvSpPr>
          <p:spPr bwMode="auto">
            <a:xfrm>
              <a:off x="5732" y="2894"/>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$326.91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2" name="Rectangle 152">
              <a:extLst>
                <a:ext uri="{FF2B5EF4-FFF2-40B4-BE49-F238E27FC236}">
                  <a16:creationId xmlns:a16="http://schemas.microsoft.com/office/drawing/2014/main" id="{47B8EC72-0018-8DDC-4F73-AF63AC0ECFEC}"/>
                </a:ext>
              </a:extLst>
            </p:cNvPr>
            <p:cNvSpPr>
              <a:spLocks noChangeArrowheads="1"/>
            </p:cNvSpPr>
            <p:nvPr/>
          </p:nvSpPr>
          <p:spPr bwMode="auto">
            <a:xfrm>
              <a:off x="735" y="3074"/>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3" name="Rectangle 153">
              <a:extLst>
                <a:ext uri="{FF2B5EF4-FFF2-40B4-BE49-F238E27FC236}">
                  <a16:creationId xmlns:a16="http://schemas.microsoft.com/office/drawing/2014/main" id="{66ED155E-7234-E1F6-95BC-5FADD4C678FD}"/>
                </a:ext>
              </a:extLst>
            </p:cNvPr>
            <p:cNvSpPr>
              <a:spLocks noChangeArrowheads="1"/>
            </p:cNvSpPr>
            <p:nvPr/>
          </p:nvSpPr>
          <p:spPr bwMode="auto">
            <a:xfrm>
              <a:off x="903" y="3074"/>
              <a:ext cx="40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4" name="Rectangle 154">
              <a:extLst>
                <a:ext uri="{FF2B5EF4-FFF2-40B4-BE49-F238E27FC236}">
                  <a16:creationId xmlns:a16="http://schemas.microsoft.com/office/drawing/2014/main" id="{75645829-4F88-F1F8-CF92-E233B12DDA94}"/>
                </a:ext>
              </a:extLst>
            </p:cNvPr>
            <p:cNvSpPr>
              <a:spLocks noChangeArrowheads="1"/>
            </p:cNvSpPr>
            <p:nvPr/>
          </p:nvSpPr>
          <p:spPr bwMode="auto">
            <a:xfrm>
              <a:off x="1510" y="3074"/>
              <a:ext cx="58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MAQUINARIA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5" name="Rectangle 155">
              <a:extLst>
                <a:ext uri="{FF2B5EF4-FFF2-40B4-BE49-F238E27FC236}">
                  <a16:creationId xmlns:a16="http://schemas.microsoft.com/office/drawing/2014/main" id="{6F65E637-1C8B-2733-9E61-C738D5180A16}"/>
                </a:ext>
              </a:extLst>
            </p:cNvPr>
            <p:cNvSpPr>
              <a:spLocks noChangeArrowheads="1"/>
            </p:cNvSpPr>
            <p:nvPr/>
          </p:nvSpPr>
          <p:spPr bwMode="auto">
            <a:xfrm>
              <a:off x="2879" y="3074"/>
              <a:ext cx="1543"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QUEMADOR MARCA BECKETT SF 2555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6" name="Rectangle 156">
              <a:extLst>
                <a:ext uri="{FF2B5EF4-FFF2-40B4-BE49-F238E27FC236}">
                  <a16:creationId xmlns:a16="http://schemas.microsoft.com/office/drawing/2014/main" id="{866A8D6D-5A69-6B68-EF8B-941D3129B1A5}"/>
                </a:ext>
              </a:extLst>
            </p:cNvPr>
            <p:cNvSpPr>
              <a:spLocks noChangeArrowheads="1"/>
            </p:cNvSpPr>
            <p:nvPr/>
          </p:nvSpPr>
          <p:spPr bwMode="auto">
            <a:xfrm>
              <a:off x="5666" y="3074"/>
              <a:ext cx="43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$1,198.66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7" name="Rectangle 157">
              <a:extLst>
                <a:ext uri="{FF2B5EF4-FFF2-40B4-BE49-F238E27FC236}">
                  <a16:creationId xmlns:a16="http://schemas.microsoft.com/office/drawing/2014/main" id="{5A8F0DC2-DA17-A002-E709-F41A10BDA71A}"/>
                </a:ext>
              </a:extLst>
            </p:cNvPr>
            <p:cNvSpPr>
              <a:spLocks noChangeArrowheads="1"/>
            </p:cNvSpPr>
            <p:nvPr/>
          </p:nvSpPr>
          <p:spPr bwMode="auto">
            <a:xfrm>
              <a:off x="735" y="3255"/>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8" name="Rectangle 158">
              <a:extLst>
                <a:ext uri="{FF2B5EF4-FFF2-40B4-BE49-F238E27FC236}">
                  <a16:creationId xmlns:a16="http://schemas.microsoft.com/office/drawing/2014/main" id="{014774A5-7673-C386-434C-57DC29FC330E}"/>
                </a:ext>
              </a:extLst>
            </p:cNvPr>
            <p:cNvSpPr>
              <a:spLocks noChangeArrowheads="1"/>
            </p:cNvSpPr>
            <p:nvPr/>
          </p:nvSpPr>
          <p:spPr bwMode="auto">
            <a:xfrm>
              <a:off x="903" y="3255"/>
              <a:ext cx="28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JUNIO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9" name="Rectangle 159">
              <a:extLst>
                <a:ext uri="{FF2B5EF4-FFF2-40B4-BE49-F238E27FC236}">
                  <a16:creationId xmlns:a16="http://schemas.microsoft.com/office/drawing/2014/main" id="{D6343DE8-7890-CF35-CD8F-63C8DB8763D1}"/>
                </a:ext>
              </a:extLst>
            </p:cNvPr>
            <p:cNvSpPr>
              <a:spLocks noChangeArrowheads="1"/>
            </p:cNvSpPr>
            <p:nvPr/>
          </p:nvSpPr>
          <p:spPr bwMode="auto">
            <a:xfrm>
              <a:off x="1510" y="3255"/>
              <a:ext cx="113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0" name="Rectangle 160">
              <a:extLst>
                <a:ext uri="{FF2B5EF4-FFF2-40B4-BE49-F238E27FC236}">
                  <a16:creationId xmlns:a16="http://schemas.microsoft.com/office/drawing/2014/main" id="{91CDED0F-1EB4-F420-EA44-C92358AEC3F2}"/>
                </a:ext>
              </a:extLst>
            </p:cNvPr>
            <p:cNvSpPr>
              <a:spLocks noChangeArrowheads="1"/>
            </p:cNvSpPr>
            <p:nvPr/>
          </p:nvSpPr>
          <p:spPr bwMode="auto">
            <a:xfrm>
              <a:off x="2879" y="3195"/>
              <a:ext cx="20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CORRECTIVO Y PREVENTIVO DEL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1" name="Rectangle 161">
              <a:extLst>
                <a:ext uri="{FF2B5EF4-FFF2-40B4-BE49-F238E27FC236}">
                  <a16:creationId xmlns:a16="http://schemas.microsoft.com/office/drawing/2014/main" id="{722E16AD-F602-7A99-2EE2-1543538EFCB9}"/>
                </a:ext>
              </a:extLst>
            </p:cNvPr>
            <p:cNvSpPr>
              <a:spLocks noChangeArrowheads="1"/>
            </p:cNvSpPr>
            <p:nvPr/>
          </p:nvSpPr>
          <p:spPr bwMode="auto">
            <a:xfrm>
              <a:off x="2879" y="3315"/>
              <a:ext cx="99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CALDERO DE LA PISCINA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2" name="Rectangle 162">
              <a:extLst>
                <a:ext uri="{FF2B5EF4-FFF2-40B4-BE49-F238E27FC236}">
                  <a16:creationId xmlns:a16="http://schemas.microsoft.com/office/drawing/2014/main" id="{549A0530-5F99-3374-6129-66C339858923}"/>
                </a:ext>
              </a:extLst>
            </p:cNvPr>
            <p:cNvSpPr>
              <a:spLocks noChangeArrowheads="1"/>
            </p:cNvSpPr>
            <p:nvPr/>
          </p:nvSpPr>
          <p:spPr bwMode="auto">
            <a:xfrm>
              <a:off x="5666" y="3255"/>
              <a:ext cx="36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$3,765.44</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63" name="Rectangle 163">
              <a:extLst>
                <a:ext uri="{FF2B5EF4-FFF2-40B4-BE49-F238E27FC236}">
                  <a16:creationId xmlns:a16="http://schemas.microsoft.com/office/drawing/2014/main" id="{86D05262-24DB-5D81-EB29-DD495D4F0DC3}"/>
                </a:ext>
              </a:extLst>
            </p:cNvPr>
            <p:cNvSpPr>
              <a:spLocks noChangeArrowheads="1"/>
            </p:cNvSpPr>
            <p:nvPr/>
          </p:nvSpPr>
          <p:spPr bwMode="auto">
            <a:xfrm>
              <a:off x="735" y="3436"/>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4" name="Rectangle 164">
              <a:extLst>
                <a:ext uri="{FF2B5EF4-FFF2-40B4-BE49-F238E27FC236}">
                  <a16:creationId xmlns:a16="http://schemas.microsoft.com/office/drawing/2014/main" id="{AA086506-98C8-F2F5-CD83-BC19197C0FFF}"/>
                </a:ext>
              </a:extLst>
            </p:cNvPr>
            <p:cNvSpPr>
              <a:spLocks noChangeArrowheads="1"/>
            </p:cNvSpPr>
            <p:nvPr/>
          </p:nvSpPr>
          <p:spPr bwMode="auto">
            <a:xfrm>
              <a:off x="903" y="3436"/>
              <a:ext cx="27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5" name="Rectangle 165">
              <a:extLst>
                <a:ext uri="{FF2B5EF4-FFF2-40B4-BE49-F238E27FC236}">
                  <a16:creationId xmlns:a16="http://schemas.microsoft.com/office/drawing/2014/main" id="{38DCE955-541B-E7AC-D940-4FC5CA4C7E3E}"/>
                </a:ext>
              </a:extLst>
            </p:cNvPr>
            <p:cNvSpPr>
              <a:spLocks noChangeArrowheads="1"/>
            </p:cNvSpPr>
            <p:nvPr/>
          </p:nvSpPr>
          <p:spPr bwMode="auto">
            <a:xfrm>
              <a:off x="1510" y="3436"/>
              <a:ext cx="104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66" name="Rectangle 166">
              <a:extLst>
                <a:ext uri="{FF2B5EF4-FFF2-40B4-BE49-F238E27FC236}">
                  <a16:creationId xmlns:a16="http://schemas.microsoft.com/office/drawing/2014/main" id="{FCD9C7BF-92AB-DCB0-FC5D-701AF215F4F7}"/>
                </a:ext>
              </a:extLst>
            </p:cNvPr>
            <p:cNvSpPr>
              <a:spLocks noChangeArrowheads="1"/>
            </p:cNvSpPr>
            <p:nvPr/>
          </p:nvSpPr>
          <p:spPr bwMode="auto">
            <a:xfrm>
              <a:off x="2879" y="3436"/>
              <a:ext cx="106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IMPRESORA EPSON L3250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7" name="Rectangle 167">
              <a:extLst>
                <a:ext uri="{FF2B5EF4-FFF2-40B4-BE49-F238E27FC236}">
                  <a16:creationId xmlns:a16="http://schemas.microsoft.com/office/drawing/2014/main" id="{34C76ADD-386D-F2FF-B19D-DD6FCB6B20B2}"/>
                </a:ext>
              </a:extLst>
            </p:cNvPr>
            <p:cNvSpPr>
              <a:spLocks noChangeArrowheads="1"/>
            </p:cNvSpPr>
            <p:nvPr/>
          </p:nvSpPr>
          <p:spPr bwMode="auto">
            <a:xfrm>
              <a:off x="5732" y="3436"/>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$235.56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8" name="Rectangle 168">
              <a:extLst>
                <a:ext uri="{FF2B5EF4-FFF2-40B4-BE49-F238E27FC236}">
                  <a16:creationId xmlns:a16="http://schemas.microsoft.com/office/drawing/2014/main" id="{72564A53-C15C-CBF8-4E65-41B0EB4C92AF}"/>
                </a:ext>
              </a:extLst>
            </p:cNvPr>
            <p:cNvSpPr>
              <a:spLocks noChangeArrowheads="1"/>
            </p:cNvSpPr>
            <p:nvPr/>
          </p:nvSpPr>
          <p:spPr bwMode="auto">
            <a:xfrm>
              <a:off x="735" y="3556"/>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9" name="Rectangle 169">
              <a:extLst>
                <a:ext uri="{FF2B5EF4-FFF2-40B4-BE49-F238E27FC236}">
                  <a16:creationId xmlns:a16="http://schemas.microsoft.com/office/drawing/2014/main" id="{DC7F4E70-B20C-C15F-29EB-6EFA835D363B}"/>
                </a:ext>
              </a:extLst>
            </p:cNvPr>
            <p:cNvSpPr>
              <a:spLocks noChangeArrowheads="1"/>
            </p:cNvSpPr>
            <p:nvPr/>
          </p:nvSpPr>
          <p:spPr bwMode="auto">
            <a:xfrm>
              <a:off x="903" y="3556"/>
              <a:ext cx="27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0" name="Rectangle 170">
              <a:extLst>
                <a:ext uri="{FF2B5EF4-FFF2-40B4-BE49-F238E27FC236}">
                  <a16:creationId xmlns:a16="http://schemas.microsoft.com/office/drawing/2014/main" id="{27AD7838-2FC2-B44F-2EDA-78098EF56757}"/>
                </a:ext>
              </a:extLst>
            </p:cNvPr>
            <p:cNvSpPr>
              <a:spLocks noChangeArrowheads="1"/>
            </p:cNvSpPr>
            <p:nvPr/>
          </p:nvSpPr>
          <p:spPr bwMode="auto">
            <a:xfrm>
              <a:off x="1510" y="3556"/>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71" name="Rectangle 171">
              <a:extLst>
                <a:ext uri="{FF2B5EF4-FFF2-40B4-BE49-F238E27FC236}">
                  <a16:creationId xmlns:a16="http://schemas.microsoft.com/office/drawing/2014/main" id="{46C6000C-FE91-ED50-0539-8D3088352572}"/>
                </a:ext>
              </a:extLst>
            </p:cNvPr>
            <p:cNvSpPr>
              <a:spLocks noChangeArrowheads="1"/>
            </p:cNvSpPr>
            <p:nvPr/>
          </p:nvSpPr>
          <p:spPr bwMode="auto">
            <a:xfrm>
              <a:off x="2879" y="3556"/>
              <a:ext cx="120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ALQUILER BURBUJA GIGANTE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2" name="Rectangle 172">
              <a:extLst>
                <a:ext uri="{FF2B5EF4-FFF2-40B4-BE49-F238E27FC236}">
                  <a16:creationId xmlns:a16="http://schemas.microsoft.com/office/drawing/2014/main" id="{675464CD-B3F3-0B0D-AADA-E6602FD861FE}"/>
                </a:ext>
              </a:extLst>
            </p:cNvPr>
            <p:cNvSpPr>
              <a:spLocks noChangeArrowheads="1"/>
            </p:cNvSpPr>
            <p:nvPr/>
          </p:nvSpPr>
          <p:spPr bwMode="auto">
            <a:xfrm>
              <a:off x="5774" y="3556"/>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3" name="Rectangle 173">
              <a:extLst>
                <a:ext uri="{FF2B5EF4-FFF2-40B4-BE49-F238E27FC236}">
                  <a16:creationId xmlns:a16="http://schemas.microsoft.com/office/drawing/2014/main" id="{9DFB0B6B-304E-FD67-DC49-C57C6B4FB95B}"/>
                </a:ext>
              </a:extLst>
            </p:cNvPr>
            <p:cNvSpPr>
              <a:spLocks noChangeArrowheads="1"/>
            </p:cNvSpPr>
            <p:nvPr/>
          </p:nvSpPr>
          <p:spPr bwMode="auto">
            <a:xfrm>
              <a:off x="735" y="3676"/>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4" name="Rectangle 174">
              <a:extLst>
                <a:ext uri="{FF2B5EF4-FFF2-40B4-BE49-F238E27FC236}">
                  <a16:creationId xmlns:a16="http://schemas.microsoft.com/office/drawing/2014/main" id="{F6EA8E6F-A95E-AE35-5FDD-357140A78FEC}"/>
                </a:ext>
              </a:extLst>
            </p:cNvPr>
            <p:cNvSpPr>
              <a:spLocks noChangeArrowheads="1"/>
            </p:cNvSpPr>
            <p:nvPr/>
          </p:nvSpPr>
          <p:spPr bwMode="auto">
            <a:xfrm>
              <a:off x="903" y="3676"/>
              <a:ext cx="38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5" name="Rectangle 175">
              <a:extLst>
                <a:ext uri="{FF2B5EF4-FFF2-40B4-BE49-F238E27FC236}">
                  <a16:creationId xmlns:a16="http://schemas.microsoft.com/office/drawing/2014/main" id="{826BB15E-16F1-CEFF-52C8-EC4843A66E12}"/>
                </a:ext>
              </a:extLst>
            </p:cNvPr>
            <p:cNvSpPr>
              <a:spLocks noChangeArrowheads="1"/>
            </p:cNvSpPr>
            <p:nvPr/>
          </p:nvSpPr>
          <p:spPr bwMode="auto">
            <a:xfrm>
              <a:off x="1510" y="3676"/>
              <a:ext cx="113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6" name="Rectangle 176">
              <a:extLst>
                <a:ext uri="{FF2B5EF4-FFF2-40B4-BE49-F238E27FC236}">
                  <a16:creationId xmlns:a16="http://schemas.microsoft.com/office/drawing/2014/main" id="{B1EC889F-897A-4222-E6DA-23BE638690D2}"/>
                </a:ext>
              </a:extLst>
            </p:cNvPr>
            <p:cNvSpPr>
              <a:spLocks noChangeArrowheads="1"/>
            </p:cNvSpPr>
            <p:nvPr/>
          </p:nvSpPr>
          <p:spPr bwMode="auto">
            <a:xfrm>
              <a:off x="2879" y="3676"/>
              <a:ext cx="93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RECARGA EXTINTORES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7" name="Rectangle 177">
              <a:extLst>
                <a:ext uri="{FF2B5EF4-FFF2-40B4-BE49-F238E27FC236}">
                  <a16:creationId xmlns:a16="http://schemas.microsoft.com/office/drawing/2014/main" id="{A36C619E-B243-FB58-537A-86CD20DA8987}"/>
                </a:ext>
              </a:extLst>
            </p:cNvPr>
            <p:cNvSpPr>
              <a:spLocks noChangeArrowheads="1"/>
            </p:cNvSpPr>
            <p:nvPr/>
          </p:nvSpPr>
          <p:spPr bwMode="auto">
            <a:xfrm>
              <a:off x="5774" y="3676"/>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$46.00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8" name="Rectangle 178">
              <a:extLst>
                <a:ext uri="{FF2B5EF4-FFF2-40B4-BE49-F238E27FC236}">
                  <a16:creationId xmlns:a16="http://schemas.microsoft.com/office/drawing/2014/main" id="{21D0E9EA-47C7-03C5-D22B-057D57433CEA}"/>
                </a:ext>
              </a:extLst>
            </p:cNvPr>
            <p:cNvSpPr>
              <a:spLocks noChangeArrowheads="1"/>
            </p:cNvSpPr>
            <p:nvPr/>
          </p:nvSpPr>
          <p:spPr bwMode="auto">
            <a:xfrm>
              <a:off x="735" y="3797"/>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9" name="Rectangle 179">
              <a:extLst>
                <a:ext uri="{FF2B5EF4-FFF2-40B4-BE49-F238E27FC236}">
                  <a16:creationId xmlns:a16="http://schemas.microsoft.com/office/drawing/2014/main" id="{AF25DC9B-0A1F-6FA6-94FA-5317F9F7BE27}"/>
                </a:ext>
              </a:extLst>
            </p:cNvPr>
            <p:cNvSpPr>
              <a:spLocks noChangeArrowheads="1"/>
            </p:cNvSpPr>
            <p:nvPr/>
          </p:nvSpPr>
          <p:spPr bwMode="auto">
            <a:xfrm>
              <a:off x="903" y="3797"/>
              <a:ext cx="54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0" name="Rectangle 180">
              <a:extLst>
                <a:ext uri="{FF2B5EF4-FFF2-40B4-BE49-F238E27FC236}">
                  <a16:creationId xmlns:a16="http://schemas.microsoft.com/office/drawing/2014/main" id="{E4EA9BE8-FBB4-8586-7EEB-154E2353893C}"/>
                </a:ext>
              </a:extLst>
            </p:cNvPr>
            <p:cNvSpPr>
              <a:spLocks noChangeArrowheads="1"/>
            </p:cNvSpPr>
            <p:nvPr/>
          </p:nvSpPr>
          <p:spPr bwMode="auto">
            <a:xfrm>
              <a:off x="1510" y="3797"/>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81" name="Rectangle 181">
              <a:extLst>
                <a:ext uri="{FF2B5EF4-FFF2-40B4-BE49-F238E27FC236}">
                  <a16:creationId xmlns:a16="http://schemas.microsoft.com/office/drawing/2014/main" id="{0E46FAA8-B321-60BA-07DB-26F7E835835F}"/>
                </a:ext>
              </a:extLst>
            </p:cNvPr>
            <p:cNvSpPr>
              <a:spLocks noChangeArrowheads="1"/>
            </p:cNvSpPr>
            <p:nvPr/>
          </p:nvSpPr>
          <p:spPr bwMode="auto">
            <a:xfrm>
              <a:off x="2879" y="3797"/>
              <a:ext cx="9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CÁMARAS DE SEGURIDAD</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82" name="Rectangle 182">
              <a:extLst>
                <a:ext uri="{FF2B5EF4-FFF2-40B4-BE49-F238E27FC236}">
                  <a16:creationId xmlns:a16="http://schemas.microsoft.com/office/drawing/2014/main" id="{DBD4536C-B151-CA70-D4B6-62A1D98EA3A2}"/>
                </a:ext>
              </a:extLst>
            </p:cNvPr>
            <p:cNvSpPr>
              <a:spLocks noChangeArrowheads="1"/>
            </p:cNvSpPr>
            <p:nvPr/>
          </p:nvSpPr>
          <p:spPr bwMode="auto">
            <a:xfrm>
              <a:off x="5666" y="3797"/>
              <a:ext cx="43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$1,101.95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3" name="Rectangle 183">
              <a:extLst>
                <a:ext uri="{FF2B5EF4-FFF2-40B4-BE49-F238E27FC236}">
                  <a16:creationId xmlns:a16="http://schemas.microsoft.com/office/drawing/2014/main" id="{ADE4E1EC-37A6-938B-ED37-9558ACC1E879}"/>
                </a:ext>
              </a:extLst>
            </p:cNvPr>
            <p:cNvSpPr>
              <a:spLocks noChangeArrowheads="1"/>
            </p:cNvSpPr>
            <p:nvPr/>
          </p:nvSpPr>
          <p:spPr bwMode="auto">
            <a:xfrm>
              <a:off x="735" y="3917"/>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4" name="Rectangle 184">
              <a:extLst>
                <a:ext uri="{FF2B5EF4-FFF2-40B4-BE49-F238E27FC236}">
                  <a16:creationId xmlns:a16="http://schemas.microsoft.com/office/drawing/2014/main" id="{E02CF152-40BE-2D01-DD36-A4C52FF39B9B}"/>
                </a:ext>
              </a:extLst>
            </p:cNvPr>
            <p:cNvSpPr>
              <a:spLocks noChangeArrowheads="1"/>
            </p:cNvSpPr>
            <p:nvPr/>
          </p:nvSpPr>
          <p:spPr bwMode="auto">
            <a:xfrm>
              <a:off x="903" y="3917"/>
              <a:ext cx="56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5" name="Rectangle 185">
              <a:extLst>
                <a:ext uri="{FF2B5EF4-FFF2-40B4-BE49-F238E27FC236}">
                  <a16:creationId xmlns:a16="http://schemas.microsoft.com/office/drawing/2014/main" id="{F1F5A0C4-1105-7751-6FBF-4A31B64D03F8}"/>
                </a:ext>
              </a:extLst>
            </p:cNvPr>
            <p:cNvSpPr>
              <a:spLocks noChangeArrowheads="1"/>
            </p:cNvSpPr>
            <p:nvPr/>
          </p:nvSpPr>
          <p:spPr bwMode="auto">
            <a:xfrm>
              <a:off x="1510" y="3917"/>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86" name="Rectangle 186">
              <a:extLst>
                <a:ext uri="{FF2B5EF4-FFF2-40B4-BE49-F238E27FC236}">
                  <a16:creationId xmlns:a16="http://schemas.microsoft.com/office/drawing/2014/main" id="{677869AE-3878-0278-E1C4-B6CBD20CB56F}"/>
                </a:ext>
              </a:extLst>
            </p:cNvPr>
            <p:cNvSpPr>
              <a:spLocks noChangeArrowheads="1"/>
            </p:cNvSpPr>
            <p:nvPr/>
          </p:nvSpPr>
          <p:spPr bwMode="auto">
            <a:xfrm>
              <a:off x="2879" y="3917"/>
              <a:ext cx="78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BOYA SALVAVIDAS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7" name="Rectangle 187">
              <a:extLst>
                <a:ext uri="{FF2B5EF4-FFF2-40B4-BE49-F238E27FC236}">
                  <a16:creationId xmlns:a16="http://schemas.microsoft.com/office/drawing/2014/main" id="{164E26F5-A56A-BD82-4BC5-8F34826CC886}"/>
                </a:ext>
              </a:extLst>
            </p:cNvPr>
            <p:cNvSpPr>
              <a:spLocks noChangeArrowheads="1"/>
            </p:cNvSpPr>
            <p:nvPr/>
          </p:nvSpPr>
          <p:spPr bwMode="auto">
            <a:xfrm>
              <a:off x="5774" y="3917"/>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$42.56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8" name="Rectangle 188">
              <a:extLst>
                <a:ext uri="{FF2B5EF4-FFF2-40B4-BE49-F238E27FC236}">
                  <a16:creationId xmlns:a16="http://schemas.microsoft.com/office/drawing/2014/main" id="{BBEF678D-E70D-FB2E-C3B2-180C67506EF2}"/>
                </a:ext>
              </a:extLst>
            </p:cNvPr>
            <p:cNvSpPr>
              <a:spLocks noChangeArrowheads="1"/>
            </p:cNvSpPr>
            <p:nvPr/>
          </p:nvSpPr>
          <p:spPr bwMode="auto">
            <a:xfrm>
              <a:off x="5576" y="4038"/>
              <a:ext cx="39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$6,747.08</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89" name="Rectangle 189">
              <a:extLst>
                <a:ext uri="{FF2B5EF4-FFF2-40B4-BE49-F238E27FC236}">
                  <a16:creationId xmlns:a16="http://schemas.microsoft.com/office/drawing/2014/main" id="{0CD6D4AA-8A42-14A3-8FAF-36A6627C4EF9}"/>
                </a:ext>
              </a:extLst>
            </p:cNvPr>
            <p:cNvSpPr>
              <a:spLocks noChangeArrowheads="1"/>
            </p:cNvSpPr>
            <p:nvPr/>
          </p:nvSpPr>
          <p:spPr bwMode="auto">
            <a:xfrm>
              <a:off x="3564" y="2538"/>
              <a:ext cx="841"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TUNGURAHUA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0" name="Rectangle 190">
              <a:extLst>
                <a:ext uri="{FF2B5EF4-FFF2-40B4-BE49-F238E27FC236}">
                  <a16:creationId xmlns:a16="http://schemas.microsoft.com/office/drawing/2014/main" id="{A482A666-3E5D-8F23-329F-4CBE0DC4AEEC}"/>
                </a:ext>
              </a:extLst>
            </p:cNvPr>
            <p:cNvSpPr>
              <a:spLocks noChangeArrowheads="1"/>
            </p:cNvSpPr>
            <p:nvPr/>
          </p:nvSpPr>
          <p:spPr bwMode="auto">
            <a:xfrm>
              <a:off x="4795" y="4032"/>
              <a:ext cx="31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1" name="Rectangle 191">
              <a:extLst>
                <a:ext uri="{FF2B5EF4-FFF2-40B4-BE49-F238E27FC236}">
                  <a16:creationId xmlns:a16="http://schemas.microsoft.com/office/drawing/2014/main" id="{20DBC0E9-3A82-9F46-7C35-4687B1F149E4}"/>
                </a:ext>
              </a:extLst>
            </p:cNvPr>
            <p:cNvSpPr>
              <a:spLocks noChangeArrowheads="1"/>
            </p:cNvSpPr>
            <p:nvPr/>
          </p:nvSpPr>
          <p:spPr bwMode="auto">
            <a:xfrm>
              <a:off x="5065" y="2412"/>
              <a:ext cx="12" cy="6"/>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2" name="Rectangle 192">
              <a:extLst>
                <a:ext uri="{FF2B5EF4-FFF2-40B4-BE49-F238E27FC236}">
                  <a16:creationId xmlns:a16="http://schemas.microsoft.com/office/drawing/2014/main" id="{A016918E-CAE2-FC66-FE99-DA61A31E985E}"/>
                </a:ext>
              </a:extLst>
            </p:cNvPr>
            <p:cNvSpPr>
              <a:spLocks noChangeArrowheads="1"/>
            </p:cNvSpPr>
            <p:nvPr/>
          </p:nvSpPr>
          <p:spPr bwMode="auto">
            <a:xfrm>
              <a:off x="879" y="2412"/>
              <a:ext cx="12" cy="126"/>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3" name="Rectangle 193">
              <a:extLst>
                <a:ext uri="{FF2B5EF4-FFF2-40B4-BE49-F238E27FC236}">
                  <a16:creationId xmlns:a16="http://schemas.microsoft.com/office/drawing/2014/main" id="{B364BCDE-05BD-271D-979B-686B7C6F4C37}"/>
                </a:ext>
              </a:extLst>
            </p:cNvPr>
            <p:cNvSpPr>
              <a:spLocks noChangeArrowheads="1"/>
            </p:cNvSpPr>
            <p:nvPr/>
          </p:nvSpPr>
          <p:spPr bwMode="auto">
            <a:xfrm>
              <a:off x="7275" y="2532"/>
              <a:ext cx="12" cy="175"/>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4" name="Rectangle 194">
              <a:extLst>
                <a:ext uri="{FF2B5EF4-FFF2-40B4-BE49-F238E27FC236}">
                  <a16:creationId xmlns:a16="http://schemas.microsoft.com/office/drawing/2014/main" id="{E9945310-A421-B0DC-BCAD-515FB4442D3C}"/>
                </a:ext>
              </a:extLst>
            </p:cNvPr>
            <p:cNvSpPr>
              <a:spLocks noChangeArrowheads="1"/>
            </p:cNvSpPr>
            <p:nvPr/>
          </p:nvSpPr>
          <p:spPr bwMode="auto">
            <a:xfrm>
              <a:off x="879" y="2701"/>
              <a:ext cx="12" cy="1331"/>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5" name="Rectangle 195">
              <a:extLst>
                <a:ext uri="{FF2B5EF4-FFF2-40B4-BE49-F238E27FC236}">
                  <a16:creationId xmlns:a16="http://schemas.microsoft.com/office/drawing/2014/main" id="{10F67D2A-FA8B-2585-A686-9AE568D90454}"/>
                </a:ext>
              </a:extLst>
            </p:cNvPr>
            <p:cNvSpPr>
              <a:spLocks noChangeArrowheads="1"/>
            </p:cNvSpPr>
            <p:nvPr/>
          </p:nvSpPr>
          <p:spPr bwMode="auto">
            <a:xfrm>
              <a:off x="5065" y="4026"/>
              <a:ext cx="12" cy="13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6" name="Rectangle 196">
              <a:extLst>
                <a:ext uri="{FF2B5EF4-FFF2-40B4-BE49-F238E27FC236}">
                  <a16:creationId xmlns:a16="http://schemas.microsoft.com/office/drawing/2014/main" id="{7FE4F640-2824-39C5-8F18-DAD11E414521}"/>
                </a:ext>
              </a:extLst>
            </p:cNvPr>
            <p:cNvSpPr>
              <a:spLocks noChangeArrowheads="1"/>
            </p:cNvSpPr>
            <p:nvPr/>
          </p:nvSpPr>
          <p:spPr bwMode="auto">
            <a:xfrm>
              <a:off x="879" y="4152"/>
              <a:ext cx="12" cy="1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3327245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FE86F634-B6BC-C707-FA34-606C58A75719}"/>
              </a:ext>
            </a:extLst>
          </p:cNvPr>
          <p:cNvGrpSpPr>
            <a:grpSpLocks noChangeAspect="1"/>
          </p:cNvGrpSpPr>
          <p:nvPr/>
        </p:nvGrpSpPr>
        <p:grpSpPr bwMode="auto">
          <a:xfrm>
            <a:off x="992188" y="292100"/>
            <a:ext cx="11488738" cy="6400800"/>
            <a:chOff x="625" y="184"/>
            <a:chExt cx="7237" cy="4032"/>
          </a:xfrm>
        </p:grpSpPr>
        <p:sp>
          <p:nvSpPr>
            <p:cNvPr id="3" name="AutoShape 3">
              <a:extLst>
                <a:ext uri="{FF2B5EF4-FFF2-40B4-BE49-F238E27FC236}">
                  <a16:creationId xmlns:a16="http://schemas.microsoft.com/office/drawing/2014/main" id="{A4E89629-CDD5-1243-7B9B-80D4EC8612F1}"/>
                </a:ext>
              </a:extLst>
            </p:cNvPr>
            <p:cNvSpPr>
              <a:spLocks noChangeAspect="1" noChangeArrowheads="1" noTextEdit="1"/>
            </p:cNvSpPr>
            <p:nvPr/>
          </p:nvSpPr>
          <p:spPr bwMode="auto">
            <a:xfrm>
              <a:off x="625" y="184"/>
              <a:ext cx="6672" cy="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5">
              <a:extLst>
                <a:ext uri="{FF2B5EF4-FFF2-40B4-BE49-F238E27FC236}">
                  <a16:creationId xmlns:a16="http://schemas.microsoft.com/office/drawing/2014/main" id="{F6A8268A-A631-3B71-A496-DD002D348325}"/>
                </a:ext>
              </a:extLst>
            </p:cNvPr>
            <p:cNvSpPr>
              <a:spLocks noChangeArrowheads="1"/>
            </p:cNvSpPr>
            <p:nvPr/>
          </p:nvSpPr>
          <p:spPr bwMode="auto">
            <a:xfrm>
              <a:off x="625" y="184"/>
              <a:ext cx="6672" cy="126"/>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6">
              <a:extLst>
                <a:ext uri="{FF2B5EF4-FFF2-40B4-BE49-F238E27FC236}">
                  <a16:creationId xmlns:a16="http://schemas.microsoft.com/office/drawing/2014/main" id="{57478C65-23F7-2A2A-9E78-C8E289940E94}"/>
                </a:ext>
              </a:extLst>
            </p:cNvPr>
            <p:cNvSpPr>
              <a:spLocks noChangeArrowheads="1"/>
            </p:cNvSpPr>
            <p:nvPr/>
          </p:nvSpPr>
          <p:spPr bwMode="auto">
            <a:xfrm>
              <a:off x="7291" y="184"/>
              <a:ext cx="571" cy="1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7">
              <a:extLst>
                <a:ext uri="{FF2B5EF4-FFF2-40B4-BE49-F238E27FC236}">
                  <a16:creationId xmlns:a16="http://schemas.microsoft.com/office/drawing/2014/main" id="{CE52E685-C569-7845-D5D1-CDD7D25EBCAE}"/>
                </a:ext>
              </a:extLst>
            </p:cNvPr>
            <p:cNvSpPr>
              <a:spLocks noChangeArrowheads="1"/>
            </p:cNvSpPr>
            <p:nvPr/>
          </p:nvSpPr>
          <p:spPr bwMode="auto">
            <a:xfrm>
              <a:off x="625" y="304"/>
              <a:ext cx="6672" cy="29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8">
              <a:extLst>
                <a:ext uri="{FF2B5EF4-FFF2-40B4-BE49-F238E27FC236}">
                  <a16:creationId xmlns:a16="http://schemas.microsoft.com/office/drawing/2014/main" id="{08C9B006-09A1-358C-7988-6E88A54C204F}"/>
                </a:ext>
              </a:extLst>
            </p:cNvPr>
            <p:cNvSpPr>
              <a:spLocks noChangeArrowheads="1"/>
            </p:cNvSpPr>
            <p:nvPr/>
          </p:nvSpPr>
          <p:spPr bwMode="auto">
            <a:xfrm>
              <a:off x="7291" y="304"/>
              <a:ext cx="571" cy="2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9">
              <a:extLst>
                <a:ext uri="{FF2B5EF4-FFF2-40B4-BE49-F238E27FC236}">
                  <a16:creationId xmlns:a16="http://schemas.microsoft.com/office/drawing/2014/main" id="{8303A44A-4A98-6701-D161-B69FB6911A70}"/>
                </a:ext>
              </a:extLst>
            </p:cNvPr>
            <p:cNvSpPr>
              <a:spLocks noChangeArrowheads="1"/>
            </p:cNvSpPr>
            <p:nvPr/>
          </p:nvSpPr>
          <p:spPr bwMode="auto">
            <a:xfrm>
              <a:off x="625" y="593"/>
              <a:ext cx="7237" cy="33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10">
              <a:extLst>
                <a:ext uri="{FF2B5EF4-FFF2-40B4-BE49-F238E27FC236}">
                  <a16:creationId xmlns:a16="http://schemas.microsoft.com/office/drawing/2014/main" id="{AD9B4209-8786-5EAA-89E8-00AB7FBEF7C2}"/>
                </a:ext>
              </a:extLst>
            </p:cNvPr>
            <p:cNvSpPr>
              <a:spLocks noChangeArrowheads="1"/>
            </p:cNvSpPr>
            <p:nvPr/>
          </p:nvSpPr>
          <p:spPr bwMode="auto">
            <a:xfrm>
              <a:off x="625" y="3958"/>
              <a:ext cx="4462" cy="132"/>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1">
              <a:extLst>
                <a:ext uri="{FF2B5EF4-FFF2-40B4-BE49-F238E27FC236}">
                  <a16:creationId xmlns:a16="http://schemas.microsoft.com/office/drawing/2014/main" id="{DA635559-0463-8173-B500-E4EC5D2DC126}"/>
                </a:ext>
              </a:extLst>
            </p:cNvPr>
            <p:cNvSpPr>
              <a:spLocks noChangeArrowheads="1"/>
            </p:cNvSpPr>
            <p:nvPr/>
          </p:nvSpPr>
          <p:spPr bwMode="auto">
            <a:xfrm>
              <a:off x="5081" y="3958"/>
              <a:ext cx="985" cy="132"/>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Rectangle 12">
              <a:extLst>
                <a:ext uri="{FF2B5EF4-FFF2-40B4-BE49-F238E27FC236}">
                  <a16:creationId xmlns:a16="http://schemas.microsoft.com/office/drawing/2014/main" id="{23E364CC-970E-D77F-FED8-5DD43E4A5B76}"/>
                </a:ext>
              </a:extLst>
            </p:cNvPr>
            <p:cNvSpPr>
              <a:spLocks noChangeArrowheads="1"/>
            </p:cNvSpPr>
            <p:nvPr/>
          </p:nvSpPr>
          <p:spPr bwMode="auto">
            <a:xfrm>
              <a:off x="6060" y="3958"/>
              <a:ext cx="1237" cy="132"/>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3">
              <a:extLst>
                <a:ext uri="{FF2B5EF4-FFF2-40B4-BE49-F238E27FC236}">
                  <a16:creationId xmlns:a16="http://schemas.microsoft.com/office/drawing/2014/main" id="{C8865D0E-3126-DE58-BE84-756484F3BA96}"/>
                </a:ext>
              </a:extLst>
            </p:cNvPr>
            <p:cNvSpPr>
              <a:spLocks noChangeArrowheads="1"/>
            </p:cNvSpPr>
            <p:nvPr/>
          </p:nvSpPr>
          <p:spPr bwMode="auto">
            <a:xfrm>
              <a:off x="7291" y="3958"/>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4">
              <a:extLst>
                <a:ext uri="{FF2B5EF4-FFF2-40B4-BE49-F238E27FC236}">
                  <a16:creationId xmlns:a16="http://schemas.microsoft.com/office/drawing/2014/main" id="{FFF43B26-346B-9AAB-E96A-9B8BD2B86C0A}"/>
                </a:ext>
              </a:extLst>
            </p:cNvPr>
            <p:cNvSpPr>
              <a:spLocks noChangeArrowheads="1"/>
            </p:cNvSpPr>
            <p:nvPr/>
          </p:nvSpPr>
          <p:spPr bwMode="auto">
            <a:xfrm>
              <a:off x="625" y="4084"/>
              <a:ext cx="6672" cy="132"/>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ectangle 15">
              <a:extLst>
                <a:ext uri="{FF2B5EF4-FFF2-40B4-BE49-F238E27FC236}">
                  <a16:creationId xmlns:a16="http://schemas.microsoft.com/office/drawing/2014/main" id="{FF33D64B-C54D-305C-543D-44C7470662E5}"/>
                </a:ext>
              </a:extLst>
            </p:cNvPr>
            <p:cNvSpPr>
              <a:spLocks noChangeArrowheads="1"/>
            </p:cNvSpPr>
            <p:nvPr/>
          </p:nvSpPr>
          <p:spPr bwMode="auto">
            <a:xfrm>
              <a:off x="7291" y="4084"/>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6">
              <a:extLst>
                <a:ext uri="{FF2B5EF4-FFF2-40B4-BE49-F238E27FC236}">
                  <a16:creationId xmlns:a16="http://schemas.microsoft.com/office/drawing/2014/main" id="{FA6C9537-EF06-C717-6AC0-8F8D2DCA43AF}"/>
                </a:ext>
              </a:extLst>
            </p:cNvPr>
            <p:cNvSpPr>
              <a:spLocks noChangeArrowheads="1"/>
            </p:cNvSpPr>
            <p:nvPr/>
          </p:nvSpPr>
          <p:spPr bwMode="auto">
            <a:xfrm>
              <a:off x="721" y="484"/>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 name="Rectangle 17">
              <a:extLst>
                <a:ext uri="{FF2B5EF4-FFF2-40B4-BE49-F238E27FC236}">
                  <a16:creationId xmlns:a16="http://schemas.microsoft.com/office/drawing/2014/main" id="{118B7A74-7805-5B81-DF86-0493A2B2A8C6}"/>
                </a:ext>
              </a:extLst>
            </p:cNvPr>
            <p:cNvSpPr>
              <a:spLocks noChangeArrowheads="1"/>
            </p:cNvSpPr>
            <p:nvPr/>
          </p:nvSpPr>
          <p:spPr bwMode="auto">
            <a:xfrm>
              <a:off x="1111" y="484"/>
              <a:ext cx="29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 name="Rectangle 18">
              <a:extLst>
                <a:ext uri="{FF2B5EF4-FFF2-40B4-BE49-F238E27FC236}">
                  <a16:creationId xmlns:a16="http://schemas.microsoft.com/office/drawing/2014/main" id="{06476EE7-35C9-AD74-AE74-C6ACF1FB8400}"/>
                </a:ext>
              </a:extLst>
            </p:cNvPr>
            <p:cNvSpPr>
              <a:spLocks noChangeArrowheads="1"/>
            </p:cNvSpPr>
            <p:nvPr/>
          </p:nvSpPr>
          <p:spPr bwMode="auto">
            <a:xfrm>
              <a:off x="1970" y="484"/>
              <a:ext cx="4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9" name="Rectangle 19">
              <a:extLst>
                <a:ext uri="{FF2B5EF4-FFF2-40B4-BE49-F238E27FC236}">
                  <a16:creationId xmlns:a16="http://schemas.microsoft.com/office/drawing/2014/main" id="{C1CBDAED-04BD-D15B-8EA6-414E64C777D9}"/>
                </a:ext>
              </a:extLst>
            </p:cNvPr>
            <p:cNvSpPr>
              <a:spLocks noChangeArrowheads="1"/>
            </p:cNvSpPr>
            <p:nvPr/>
          </p:nvSpPr>
          <p:spPr bwMode="auto">
            <a:xfrm>
              <a:off x="3772" y="484"/>
              <a:ext cx="49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 name="Rectangle 20">
              <a:extLst>
                <a:ext uri="{FF2B5EF4-FFF2-40B4-BE49-F238E27FC236}">
                  <a16:creationId xmlns:a16="http://schemas.microsoft.com/office/drawing/2014/main" id="{F608D42A-C155-1AEF-8D00-F9FC0BA5CB3B}"/>
                </a:ext>
              </a:extLst>
            </p:cNvPr>
            <p:cNvSpPr>
              <a:spLocks noChangeArrowheads="1"/>
            </p:cNvSpPr>
            <p:nvPr/>
          </p:nvSpPr>
          <p:spPr bwMode="auto">
            <a:xfrm>
              <a:off x="5207" y="484"/>
              <a:ext cx="87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1" name="Rectangle 21">
              <a:extLst>
                <a:ext uri="{FF2B5EF4-FFF2-40B4-BE49-F238E27FC236}">
                  <a16:creationId xmlns:a16="http://schemas.microsoft.com/office/drawing/2014/main" id="{BDF0EFA4-8AC4-4E1C-8689-50C03A4AE430}"/>
                </a:ext>
              </a:extLst>
            </p:cNvPr>
            <p:cNvSpPr>
              <a:spLocks noChangeArrowheads="1"/>
            </p:cNvSpPr>
            <p:nvPr/>
          </p:nvSpPr>
          <p:spPr bwMode="auto">
            <a:xfrm>
              <a:off x="6396" y="484"/>
              <a:ext cx="58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2" name="Rectangle 22">
              <a:extLst>
                <a:ext uri="{FF2B5EF4-FFF2-40B4-BE49-F238E27FC236}">
                  <a16:creationId xmlns:a16="http://schemas.microsoft.com/office/drawing/2014/main" id="{2FA6F284-D8ED-28E3-A390-EE1F99E30165}"/>
                </a:ext>
              </a:extLst>
            </p:cNvPr>
            <p:cNvSpPr>
              <a:spLocks noChangeArrowheads="1"/>
            </p:cNvSpPr>
            <p:nvPr/>
          </p:nvSpPr>
          <p:spPr bwMode="auto">
            <a:xfrm>
              <a:off x="745" y="665"/>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3" name="Rectangle 23">
              <a:extLst>
                <a:ext uri="{FF2B5EF4-FFF2-40B4-BE49-F238E27FC236}">
                  <a16:creationId xmlns:a16="http://schemas.microsoft.com/office/drawing/2014/main" id="{2C58CA0F-7931-31D4-44D1-AE2B72399190}"/>
                </a:ext>
              </a:extLst>
            </p:cNvPr>
            <p:cNvSpPr>
              <a:spLocks noChangeArrowheads="1"/>
            </p:cNvSpPr>
            <p:nvPr/>
          </p:nvSpPr>
          <p:spPr bwMode="auto">
            <a:xfrm>
              <a:off x="913" y="665"/>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 name="Rectangle 24">
              <a:extLst>
                <a:ext uri="{FF2B5EF4-FFF2-40B4-BE49-F238E27FC236}">
                  <a16:creationId xmlns:a16="http://schemas.microsoft.com/office/drawing/2014/main" id="{0B8E66EF-4D26-D895-1870-93835F4DA3A6}"/>
                </a:ext>
              </a:extLst>
            </p:cNvPr>
            <p:cNvSpPr>
              <a:spLocks noChangeArrowheads="1"/>
            </p:cNvSpPr>
            <p:nvPr/>
          </p:nvSpPr>
          <p:spPr bwMode="auto">
            <a:xfrm>
              <a:off x="1520" y="665"/>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 name="Rectangle 25">
              <a:extLst>
                <a:ext uri="{FF2B5EF4-FFF2-40B4-BE49-F238E27FC236}">
                  <a16:creationId xmlns:a16="http://schemas.microsoft.com/office/drawing/2014/main" id="{7BDD58B3-A88E-EB4C-738D-E2E78B548DB1}"/>
                </a:ext>
              </a:extLst>
            </p:cNvPr>
            <p:cNvSpPr>
              <a:spLocks noChangeArrowheads="1"/>
            </p:cNvSpPr>
            <p:nvPr/>
          </p:nvSpPr>
          <p:spPr bwMode="auto">
            <a:xfrm>
              <a:off x="2889" y="605"/>
              <a:ext cx="218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INSTALACIÓN Y REPARACIÓN DEL SISTEMA DE BOMBEO DEL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6" name="Rectangle 26">
              <a:extLst>
                <a:ext uri="{FF2B5EF4-FFF2-40B4-BE49-F238E27FC236}">
                  <a16:creationId xmlns:a16="http://schemas.microsoft.com/office/drawing/2014/main" id="{2EFAAD2E-2346-B697-53F5-FB727AEF9D20}"/>
                </a:ext>
              </a:extLst>
            </p:cNvPr>
            <p:cNvSpPr>
              <a:spLocks noChangeArrowheads="1"/>
            </p:cNvSpPr>
            <p:nvPr/>
          </p:nvSpPr>
          <p:spPr bwMode="auto">
            <a:xfrm>
              <a:off x="2889" y="725"/>
              <a:ext cx="62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HIDROMASAJE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 name="Rectangle 27">
              <a:extLst>
                <a:ext uri="{FF2B5EF4-FFF2-40B4-BE49-F238E27FC236}">
                  <a16:creationId xmlns:a16="http://schemas.microsoft.com/office/drawing/2014/main" id="{3CCB4B62-765C-DB33-499B-07DF9BD214AA}"/>
                </a:ext>
              </a:extLst>
            </p:cNvPr>
            <p:cNvSpPr>
              <a:spLocks noChangeArrowheads="1"/>
            </p:cNvSpPr>
            <p:nvPr/>
          </p:nvSpPr>
          <p:spPr bwMode="auto">
            <a:xfrm>
              <a:off x="5742" y="665"/>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$350.00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 name="Rectangle 28">
              <a:extLst>
                <a:ext uri="{FF2B5EF4-FFF2-40B4-BE49-F238E27FC236}">
                  <a16:creationId xmlns:a16="http://schemas.microsoft.com/office/drawing/2014/main" id="{8CAC704E-D731-CEC1-D944-6C1A8F7ACE72}"/>
                </a:ext>
              </a:extLst>
            </p:cNvPr>
            <p:cNvSpPr>
              <a:spLocks noChangeArrowheads="1"/>
            </p:cNvSpPr>
            <p:nvPr/>
          </p:nvSpPr>
          <p:spPr bwMode="auto">
            <a:xfrm>
              <a:off x="745" y="845"/>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 name="Rectangle 29">
              <a:extLst>
                <a:ext uri="{FF2B5EF4-FFF2-40B4-BE49-F238E27FC236}">
                  <a16:creationId xmlns:a16="http://schemas.microsoft.com/office/drawing/2014/main" id="{94B7EC05-DEEA-2CB4-BDC1-02E2BF0FCDB9}"/>
                </a:ext>
              </a:extLst>
            </p:cNvPr>
            <p:cNvSpPr>
              <a:spLocks noChangeArrowheads="1"/>
            </p:cNvSpPr>
            <p:nvPr/>
          </p:nvSpPr>
          <p:spPr bwMode="auto">
            <a:xfrm>
              <a:off x="913" y="845"/>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 name="Rectangle 30">
              <a:extLst>
                <a:ext uri="{FF2B5EF4-FFF2-40B4-BE49-F238E27FC236}">
                  <a16:creationId xmlns:a16="http://schemas.microsoft.com/office/drawing/2014/main" id="{1C98B3BC-19B9-A038-E001-49CA486070AF}"/>
                </a:ext>
              </a:extLst>
            </p:cNvPr>
            <p:cNvSpPr>
              <a:spLocks noChangeArrowheads="1"/>
            </p:cNvSpPr>
            <p:nvPr/>
          </p:nvSpPr>
          <p:spPr bwMode="auto">
            <a:xfrm>
              <a:off x="1520" y="845"/>
              <a:ext cx="523"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PUBLICIDAD</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 name="Rectangle 31">
              <a:extLst>
                <a:ext uri="{FF2B5EF4-FFF2-40B4-BE49-F238E27FC236}">
                  <a16:creationId xmlns:a16="http://schemas.microsoft.com/office/drawing/2014/main" id="{F6F7C8F0-3A77-E0CF-E700-626BE9E834FA}"/>
                </a:ext>
              </a:extLst>
            </p:cNvPr>
            <p:cNvSpPr>
              <a:spLocks noChangeArrowheads="1"/>
            </p:cNvSpPr>
            <p:nvPr/>
          </p:nvSpPr>
          <p:spPr bwMode="auto">
            <a:xfrm>
              <a:off x="2889" y="845"/>
              <a:ext cx="14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ELABORACIÓN DE 43 LETRAS EN RELIEVE</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2" name="Rectangle 32">
              <a:extLst>
                <a:ext uri="{FF2B5EF4-FFF2-40B4-BE49-F238E27FC236}">
                  <a16:creationId xmlns:a16="http://schemas.microsoft.com/office/drawing/2014/main" id="{EE37DF38-B03D-3CE7-E646-A87F1D351EE6}"/>
                </a:ext>
              </a:extLst>
            </p:cNvPr>
            <p:cNvSpPr>
              <a:spLocks noChangeArrowheads="1"/>
            </p:cNvSpPr>
            <p:nvPr/>
          </p:nvSpPr>
          <p:spPr bwMode="auto">
            <a:xfrm>
              <a:off x="5742" y="845"/>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$882.36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 name="Rectangle 33">
              <a:extLst>
                <a:ext uri="{FF2B5EF4-FFF2-40B4-BE49-F238E27FC236}">
                  <a16:creationId xmlns:a16="http://schemas.microsoft.com/office/drawing/2014/main" id="{DE781D5B-3A49-9FDE-6A87-23C25454A92C}"/>
                </a:ext>
              </a:extLst>
            </p:cNvPr>
            <p:cNvSpPr>
              <a:spLocks noChangeArrowheads="1"/>
            </p:cNvSpPr>
            <p:nvPr/>
          </p:nvSpPr>
          <p:spPr bwMode="auto">
            <a:xfrm>
              <a:off x="745" y="1146"/>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 name="Rectangle 34">
              <a:extLst>
                <a:ext uri="{FF2B5EF4-FFF2-40B4-BE49-F238E27FC236}">
                  <a16:creationId xmlns:a16="http://schemas.microsoft.com/office/drawing/2014/main" id="{692C26C9-7149-50AC-56BB-F6D1BA0F4813}"/>
                </a:ext>
              </a:extLst>
            </p:cNvPr>
            <p:cNvSpPr>
              <a:spLocks noChangeArrowheads="1"/>
            </p:cNvSpPr>
            <p:nvPr/>
          </p:nvSpPr>
          <p:spPr bwMode="auto">
            <a:xfrm>
              <a:off x="913" y="1146"/>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 name="Rectangle 35">
              <a:extLst>
                <a:ext uri="{FF2B5EF4-FFF2-40B4-BE49-F238E27FC236}">
                  <a16:creationId xmlns:a16="http://schemas.microsoft.com/office/drawing/2014/main" id="{BB932549-4A3E-694E-0608-1366FE36754E}"/>
                </a:ext>
              </a:extLst>
            </p:cNvPr>
            <p:cNvSpPr>
              <a:spLocks noChangeArrowheads="1"/>
            </p:cNvSpPr>
            <p:nvPr/>
          </p:nvSpPr>
          <p:spPr bwMode="auto">
            <a:xfrm>
              <a:off x="1520" y="1146"/>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 name="Rectangle 36">
              <a:extLst>
                <a:ext uri="{FF2B5EF4-FFF2-40B4-BE49-F238E27FC236}">
                  <a16:creationId xmlns:a16="http://schemas.microsoft.com/office/drawing/2014/main" id="{A510B09D-C933-5929-7552-0C8915485530}"/>
                </a:ext>
              </a:extLst>
            </p:cNvPr>
            <p:cNvSpPr>
              <a:spLocks noChangeArrowheads="1"/>
            </p:cNvSpPr>
            <p:nvPr/>
          </p:nvSpPr>
          <p:spPr bwMode="auto">
            <a:xfrm>
              <a:off x="2889" y="965"/>
              <a:ext cx="198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MONTAJE DE ACERO ESTRUCTURAL EN PERFILES,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 name="Rectangle 37">
              <a:extLst>
                <a:ext uri="{FF2B5EF4-FFF2-40B4-BE49-F238E27FC236}">
                  <a16:creationId xmlns:a16="http://schemas.microsoft.com/office/drawing/2014/main" id="{7132233B-06EB-0265-EB05-2E5FB63491BB}"/>
                </a:ext>
              </a:extLst>
            </p:cNvPr>
            <p:cNvSpPr>
              <a:spLocks noChangeArrowheads="1"/>
            </p:cNvSpPr>
            <p:nvPr/>
          </p:nvSpPr>
          <p:spPr bwMode="auto">
            <a:xfrm>
              <a:off x="2889" y="1085"/>
              <a:ext cx="19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COLOCACIÓN CUBIERTAS, INSTALACIÓN CANALES DE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8" name="Rectangle 38">
              <a:extLst>
                <a:ext uri="{FF2B5EF4-FFF2-40B4-BE49-F238E27FC236}">
                  <a16:creationId xmlns:a16="http://schemas.microsoft.com/office/drawing/2014/main" id="{F6E3ADBB-C3CF-198E-5A85-CC66F6F972D7}"/>
                </a:ext>
              </a:extLst>
            </p:cNvPr>
            <p:cNvSpPr>
              <a:spLocks noChangeArrowheads="1"/>
            </p:cNvSpPr>
            <p:nvPr/>
          </p:nvSpPr>
          <p:spPr bwMode="auto">
            <a:xfrm>
              <a:off x="2889" y="1206"/>
              <a:ext cx="192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AGUA, BAJANTES DE AGUA, COLUMNAS METÁLICAS,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9" name="Rectangle 39">
              <a:extLst>
                <a:ext uri="{FF2B5EF4-FFF2-40B4-BE49-F238E27FC236}">
                  <a16:creationId xmlns:a16="http://schemas.microsoft.com/office/drawing/2014/main" id="{691DE2E2-13A0-F87C-A953-E473C7068F78}"/>
                </a:ext>
              </a:extLst>
            </p:cNvPr>
            <p:cNvSpPr>
              <a:spLocks noChangeArrowheads="1"/>
            </p:cNvSpPr>
            <p:nvPr/>
          </p:nvSpPr>
          <p:spPr bwMode="auto">
            <a:xfrm>
              <a:off x="2889" y="1326"/>
              <a:ext cx="164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PLACAS BASE METÁLICA, COMPLEJO PARAÍSO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0" name="Rectangle 40">
              <a:extLst>
                <a:ext uri="{FF2B5EF4-FFF2-40B4-BE49-F238E27FC236}">
                  <a16:creationId xmlns:a16="http://schemas.microsoft.com/office/drawing/2014/main" id="{AE2D4F96-DAAC-0AAD-F318-940106DA96DA}"/>
                </a:ext>
              </a:extLst>
            </p:cNvPr>
            <p:cNvSpPr>
              <a:spLocks noChangeArrowheads="1"/>
            </p:cNvSpPr>
            <p:nvPr/>
          </p:nvSpPr>
          <p:spPr bwMode="auto">
            <a:xfrm>
              <a:off x="5676" y="1146"/>
              <a:ext cx="43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$1,234.10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 name="Rectangle 41">
              <a:extLst>
                <a:ext uri="{FF2B5EF4-FFF2-40B4-BE49-F238E27FC236}">
                  <a16:creationId xmlns:a16="http://schemas.microsoft.com/office/drawing/2014/main" id="{F4BF7B99-9D92-1A0E-9870-D1EDEE93DEB1}"/>
                </a:ext>
              </a:extLst>
            </p:cNvPr>
            <p:cNvSpPr>
              <a:spLocks noChangeArrowheads="1"/>
            </p:cNvSpPr>
            <p:nvPr/>
          </p:nvSpPr>
          <p:spPr bwMode="auto">
            <a:xfrm>
              <a:off x="6078" y="1146"/>
              <a:ext cx="82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 CANCELO EL 50%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 name="Rectangle 42">
              <a:extLst>
                <a:ext uri="{FF2B5EF4-FFF2-40B4-BE49-F238E27FC236}">
                  <a16:creationId xmlns:a16="http://schemas.microsoft.com/office/drawing/2014/main" id="{37B29874-4EBA-84F2-8B8B-AE95450CAFE2}"/>
                </a:ext>
              </a:extLst>
            </p:cNvPr>
            <p:cNvSpPr>
              <a:spLocks noChangeArrowheads="1"/>
            </p:cNvSpPr>
            <p:nvPr/>
          </p:nvSpPr>
          <p:spPr bwMode="auto">
            <a:xfrm>
              <a:off x="745" y="1446"/>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 name="Rectangle 43">
              <a:extLst>
                <a:ext uri="{FF2B5EF4-FFF2-40B4-BE49-F238E27FC236}">
                  <a16:creationId xmlns:a16="http://schemas.microsoft.com/office/drawing/2014/main" id="{6F16AC93-60BF-E2F4-AF90-544C1F060513}"/>
                </a:ext>
              </a:extLst>
            </p:cNvPr>
            <p:cNvSpPr>
              <a:spLocks noChangeArrowheads="1"/>
            </p:cNvSpPr>
            <p:nvPr/>
          </p:nvSpPr>
          <p:spPr bwMode="auto">
            <a:xfrm>
              <a:off x="913" y="1446"/>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 name="Rectangle 44">
              <a:extLst>
                <a:ext uri="{FF2B5EF4-FFF2-40B4-BE49-F238E27FC236}">
                  <a16:creationId xmlns:a16="http://schemas.microsoft.com/office/drawing/2014/main" id="{B10CF6B7-BD2C-C752-396B-12075200C057}"/>
                </a:ext>
              </a:extLst>
            </p:cNvPr>
            <p:cNvSpPr>
              <a:spLocks noChangeArrowheads="1"/>
            </p:cNvSpPr>
            <p:nvPr/>
          </p:nvSpPr>
          <p:spPr bwMode="auto">
            <a:xfrm>
              <a:off x="1520" y="1446"/>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 name="Rectangle 45">
              <a:extLst>
                <a:ext uri="{FF2B5EF4-FFF2-40B4-BE49-F238E27FC236}">
                  <a16:creationId xmlns:a16="http://schemas.microsoft.com/office/drawing/2014/main" id="{E88FEC36-74E6-E450-AA7A-B13D046C0727}"/>
                </a:ext>
              </a:extLst>
            </p:cNvPr>
            <p:cNvSpPr>
              <a:spLocks noChangeArrowheads="1"/>
            </p:cNvSpPr>
            <p:nvPr/>
          </p:nvSpPr>
          <p:spPr bwMode="auto">
            <a:xfrm>
              <a:off x="2889" y="1446"/>
              <a:ext cx="102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RECARGAS GAS DOMÉSTICO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6" name="Rectangle 46">
              <a:extLst>
                <a:ext uri="{FF2B5EF4-FFF2-40B4-BE49-F238E27FC236}">
                  <a16:creationId xmlns:a16="http://schemas.microsoft.com/office/drawing/2014/main" id="{132E6AD4-7740-13BA-1C16-B393D00321F0}"/>
                </a:ext>
              </a:extLst>
            </p:cNvPr>
            <p:cNvSpPr>
              <a:spLocks noChangeArrowheads="1"/>
            </p:cNvSpPr>
            <p:nvPr/>
          </p:nvSpPr>
          <p:spPr bwMode="auto">
            <a:xfrm>
              <a:off x="5784" y="1446"/>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$80.51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 name="Rectangle 47">
              <a:extLst>
                <a:ext uri="{FF2B5EF4-FFF2-40B4-BE49-F238E27FC236}">
                  <a16:creationId xmlns:a16="http://schemas.microsoft.com/office/drawing/2014/main" id="{916FC94B-8D2D-6C74-2B2D-4A3CD1875A56}"/>
                </a:ext>
              </a:extLst>
            </p:cNvPr>
            <p:cNvSpPr>
              <a:spLocks noChangeArrowheads="1"/>
            </p:cNvSpPr>
            <p:nvPr/>
          </p:nvSpPr>
          <p:spPr bwMode="auto">
            <a:xfrm>
              <a:off x="745" y="1566"/>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 name="Rectangle 48">
              <a:extLst>
                <a:ext uri="{FF2B5EF4-FFF2-40B4-BE49-F238E27FC236}">
                  <a16:creationId xmlns:a16="http://schemas.microsoft.com/office/drawing/2014/main" id="{F364FF6C-9935-7C74-647D-3E1528996684}"/>
                </a:ext>
              </a:extLst>
            </p:cNvPr>
            <p:cNvSpPr>
              <a:spLocks noChangeArrowheads="1"/>
            </p:cNvSpPr>
            <p:nvPr/>
          </p:nvSpPr>
          <p:spPr bwMode="auto">
            <a:xfrm>
              <a:off x="913" y="1566"/>
              <a:ext cx="40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 name="Rectangle 49">
              <a:extLst>
                <a:ext uri="{FF2B5EF4-FFF2-40B4-BE49-F238E27FC236}">
                  <a16:creationId xmlns:a16="http://schemas.microsoft.com/office/drawing/2014/main" id="{71C64291-9B25-A5EB-F752-FAD9466630FB}"/>
                </a:ext>
              </a:extLst>
            </p:cNvPr>
            <p:cNvSpPr>
              <a:spLocks noChangeArrowheads="1"/>
            </p:cNvSpPr>
            <p:nvPr/>
          </p:nvSpPr>
          <p:spPr bwMode="auto">
            <a:xfrm>
              <a:off x="1520" y="1566"/>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 name="Rectangle 50">
              <a:extLst>
                <a:ext uri="{FF2B5EF4-FFF2-40B4-BE49-F238E27FC236}">
                  <a16:creationId xmlns:a16="http://schemas.microsoft.com/office/drawing/2014/main" id="{B42A7BBC-A1A8-C0E6-02FF-513ACFB0B76F}"/>
                </a:ext>
              </a:extLst>
            </p:cNvPr>
            <p:cNvSpPr>
              <a:spLocks noChangeArrowheads="1"/>
            </p:cNvSpPr>
            <p:nvPr/>
          </p:nvSpPr>
          <p:spPr bwMode="auto">
            <a:xfrm>
              <a:off x="2889" y="1566"/>
              <a:ext cx="102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RECARGAS GAS DOMÉSTICO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1" name="Rectangle 51">
              <a:extLst>
                <a:ext uri="{FF2B5EF4-FFF2-40B4-BE49-F238E27FC236}">
                  <a16:creationId xmlns:a16="http://schemas.microsoft.com/office/drawing/2014/main" id="{EF44D24C-00CF-3223-6892-68B896F4D46C}"/>
                </a:ext>
              </a:extLst>
            </p:cNvPr>
            <p:cNvSpPr>
              <a:spLocks noChangeArrowheads="1"/>
            </p:cNvSpPr>
            <p:nvPr/>
          </p:nvSpPr>
          <p:spPr bwMode="auto">
            <a:xfrm>
              <a:off x="5784" y="1566"/>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$80.51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 name="Rectangle 52">
              <a:extLst>
                <a:ext uri="{FF2B5EF4-FFF2-40B4-BE49-F238E27FC236}">
                  <a16:creationId xmlns:a16="http://schemas.microsoft.com/office/drawing/2014/main" id="{865F38BB-3608-2C70-543F-41C6572BDA81}"/>
                </a:ext>
              </a:extLst>
            </p:cNvPr>
            <p:cNvSpPr>
              <a:spLocks noChangeArrowheads="1"/>
            </p:cNvSpPr>
            <p:nvPr/>
          </p:nvSpPr>
          <p:spPr bwMode="auto">
            <a:xfrm>
              <a:off x="745" y="1686"/>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 name="Rectangle 53">
              <a:extLst>
                <a:ext uri="{FF2B5EF4-FFF2-40B4-BE49-F238E27FC236}">
                  <a16:creationId xmlns:a16="http://schemas.microsoft.com/office/drawing/2014/main" id="{BD4AF2A3-54F0-57D8-E402-A35306B5E190}"/>
                </a:ext>
              </a:extLst>
            </p:cNvPr>
            <p:cNvSpPr>
              <a:spLocks noChangeArrowheads="1"/>
            </p:cNvSpPr>
            <p:nvPr/>
          </p:nvSpPr>
          <p:spPr bwMode="auto">
            <a:xfrm>
              <a:off x="913" y="1686"/>
              <a:ext cx="34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MARZO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 name="Rectangle 54">
              <a:extLst>
                <a:ext uri="{FF2B5EF4-FFF2-40B4-BE49-F238E27FC236}">
                  <a16:creationId xmlns:a16="http://schemas.microsoft.com/office/drawing/2014/main" id="{E127D78D-AF1F-A9D6-AF30-D50A9EE76B1A}"/>
                </a:ext>
              </a:extLst>
            </p:cNvPr>
            <p:cNvSpPr>
              <a:spLocks noChangeArrowheads="1"/>
            </p:cNvSpPr>
            <p:nvPr/>
          </p:nvSpPr>
          <p:spPr bwMode="auto">
            <a:xfrm>
              <a:off x="1520" y="1686"/>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 name="Rectangle 55">
              <a:extLst>
                <a:ext uri="{FF2B5EF4-FFF2-40B4-BE49-F238E27FC236}">
                  <a16:creationId xmlns:a16="http://schemas.microsoft.com/office/drawing/2014/main" id="{00F5473A-B481-0656-E91F-A29C184880FD}"/>
                </a:ext>
              </a:extLst>
            </p:cNvPr>
            <p:cNvSpPr>
              <a:spLocks noChangeArrowheads="1"/>
            </p:cNvSpPr>
            <p:nvPr/>
          </p:nvSpPr>
          <p:spPr bwMode="auto">
            <a:xfrm>
              <a:off x="2889" y="1686"/>
              <a:ext cx="102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RECARGAS GAS DOMÉSTICO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6" name="Rectangle 56">
              <a:extLst>
                <a:ext uri="{FF2B5EF4-FFF2-40B4-BE49-F238E27FC236}">
                  <a16:creationId xmlns:a16="http://schemas.microsoft.com/office/drawing/2014/main" id="{3DBA8BC0-CF6C-6CE4-5926-7FEF16B5D749}"/>
                </a:ext>
              </a:extLst>
            </p:cNvPr>
            <p:cNvSpPr>
              <a:spLocks noChangeArrowheads="1"/>
            </p:cNvSpPr>
            <p:nvPr/>
          </p:nvSpPr>
          <p:spPr bwMode="auto">
            <a:xfrm>
              <a:off x="5784" y="1686"/>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$80.51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 name="Rectangle 57">
              <a:extLst>
                <a:ext uri="{FF2B5EF4-FFF2-40B4-BE49-F238E27FC236}">
                  <a16:creationId xmlns:a16="http://schemas.microsoft.com/office/drawing/2014/main" id="{46901CD7-E10C-CFC3-69EF-AAE3E4C69D31}"/>
                </a:ext>
              </a:extLst>
            </p:cNvPr>
            <p:cNvSpPr>
              <a:spLocks noChangeArrowheads="1"/>
            </p:cNvSpPr>
            <p:nvPr/>
          </p:nvSpPr>
          <p:spPr bwMode="auto">
            <a:xfrm>
              <a:off x="745" y="1807"/>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 name="Rectangle 58">
              <a:extLst>
                <a:ext uri="{FF2B5EF4-FFF2-40B4-BE49-F238E27FC236}">
                  <a16:creationId xmlns:a16="http://schemas.microsoft.com/office/drawing/2014/main" id="{9E7D14D6-B22A-53EB-E49C-52FC1C69C914}"/>
                </a:ext>
              </a:extLst>
            </p:cNvPr>
            <p:cNvSpPr>
              <a:spLocks noChangeArrowheads="1"/>
            </p:cNvSpPr>
            <p:nvPr/>
          </p:nvSpPr>
          <p:spPr bwMode="auto">
            <a:xfrm>
              <a:off x="913" y="1807"/>
              <a:ext cx="34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MARZO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 name="Rectangle 59">
              <a:extLst>
                <a:ext uri="{FF2B5EF4-FFF2-40B4-BE49-F238E27FC236}">
                  <a16:creationId xmlns:a16="http://schemas.microsoft.com/office/drawing/2014/main" id="{5CE11C6D-4B4F-BF94-785D-ACDD2847176D}"/>
                </a:ext>
              </a:extLst>
            </p:cNvPr>
            <p:cNvSpPr>
              <a:spLocks noChangeArrowheads="1"/>
            </p:cNvSpPr>
            <p:nvPr/>
          </p:nvSpPr>
          <p:spPr bwMode="auto">
            <a:xfrm>
              <a:off x="1520" y="1807"/>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 name="Rectangle 60">
              <a:extLst>
                <a:ext uri="{FF2B5EF4-FFF2-40B4-BE49-F238E27FC236}">
                  <a16:creationId xmlns:a16="http://schemas.microsoft.com/office/drawing/2014/main" id="{E9ABDCA3-BB02-5379-8325-3CBF63C7E1CF}"/>
                </a:ext>
              </a:extLst>
            </p:cNvPr>
            <p:cNvSpPr>
              <a:spLocks noChangeArrowheads="1"/>
            </p:cNvSpPr>
            <p:nvPr/>
          </p:nvSpPr>
          <p:spPr bwMode="auto">
            <a:xfrm>
              <a:off x="2889" y="1807"/>
              <a:ext cx="188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CABLE TRILEX, AMARRAS GNL NEGRA, BREACK,</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 name="Rectangle 61">
              <a:extLst>
                <a:ext uri="{FF2B5EF4-FFF2-40B4-BE49-F238E27FC236}">
                  <a16:creationId xmlns:a16="http://schemas.microsoft.com/office/drawing/2014/main" id="{6B489DA2-D83D-1E83-3005-A24A1204DF30}"/>
                </a:ext>
              </a:extLst>
            </p:cNvPr>
            <p:cNvSpPr>
              <a:spLocks noChangeArrowheads="1"/>
            </p:cNvSpPr>
            <p:nvPr/>
          </p:nvSpPr>
          <p:spPr bwMode="auto">
            <a:xfrm>
              <a:off x="5742" y="1807"/>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$243.05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 name="Rectangle 62">
              <a:extLst>
                <a:ext uri="{FF2B5EF4-FFF2-40B4-BE49-F238E27FC236}">
                  <a16:creationId xmlns:a16="http://schemas.microsoft.com/office/drawing/2014/main" id="{13C32D86-821C-B45E-5F60-4312476D599D}"/>
                </a:ext>
              </a:extLst>
            </p:cNvPr>
            <p:cNvSpPr>
              <a:spLocks noChangeArrowheads="1"/>
            </p:cNvSpPr>
            <p:nvPr/>
          </p:nvSpPr>
          <p:spPr bwMode="auto">
            <a:xfrm>
              <a:off x="745" y="1927"/>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 name="Rectangle 63">
              <a:extLst>
                <a:ext uri="{FF2B5EF4-FFF2-40B4-BE49-F238E27FC236}">
                  <a16:creationId xmlns:a16="http://schemas.microsoft.com/office/drawing/2014/main" id="{4E2903EB-1420-0572-4D85-D98A2908AB85}"/>
                </a:ext>
              </a:extLst>
            </p:cNvPr>
            <p:cNvSpPr>
              <a:spLocks noChangeArrowheads="1"/>
            </p:cNvSpPr>
            <p:nvPr/>
          </p:nvSpPr>
          <p:spPr bwMode="auto">
            <a:xfrm>
              <a:off x="913" y="1927"/>
              <a:ext cx="29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4" name="Rectangle 64">
              <a:extLst>
                <a:ext uri="{FF2B5EF4-FFF2-40B4-BE49-F238E27FC236}">
                  <a16:creationId xmlns:a16="http://schemas.microsoft.com/office/drawing/2014/main" id="{DBBC8D7F-7451-E20E-DCD1-FD38A20E69A5}"/>
                </a:ext>
              </a:extLst>
            </p:cNvPr>
            <p:cNvSpPr>
              <a:spLocks noChangeArrowheads="1"/>
            </p:cNvSpPr>
            <p:nvPr/>
          </p:nvSpPr>
          <p:spPr bwMode="auto">
            <a:xfrm>
              <a:off x="1520" y="1927"/>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5" name="Rectangle 65">
              <a:extLst>
                <a:ext uri="{FF2B5EF4-FFF2-40B4-BE49-F238E27FC236}">
                  <a16:creationId xmlns:a16="http://schemas.microsoft.com/office/drawing/2014/main" id="{55298E70-769D-7442-D491-4E4E4DA00E60}"/>
                </a:ext>
              </a:extLst>
            </p:cNvPr>
            <p:cNvSpPr>
              <a:spLocks noChangeArrowheads="1"/>
            </p:cNvSpPr>
            <p:nvPr/>
          </p:nvSpPr>
          <p:spPr bwMode="auto">
            <a:xfrm>
              <a:off x="2889" y="1927"/>
              <a:ext cx="83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NIQUELINAS SAUNA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6" name="Rectangle 66">
              <a:extLst>
                <a:ext uri="{FF2B5EF4-FFF2-40B4-BE49-F238E27FC236}">
                  <a16:creationId xmlns:a16="http://schemas.microsoft.com/office/drawing/2014/main" id="{B378E53E-D75C-480F-814D-AC1519B88A3E}"/>
                </a:ext>
              </a:extLst>
            </p:cNvPr>
            <p:cNvSpPr>
              <a:spLocks noChangeArrowheads="1"/>
            </p:cNvSpPr>
            <p:nvPr/>
          </p:nvSpPr>
          <p:spPr bwMode="auto">
            <a:xfrm>
              <a:off x="5784" y="1927"/>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$75.18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7" name="Rectangle 67">
              <a:extLst>
                <a:ext uri="{FF2B5EF4-FFF2-40B4-BE49-F238E27FC236}">
                  <a16:creationId xmlns:a16="http://schemas.microsoft.com/office/drawing/2014/main" id="{6120B275-C431-6180-4EC1-783A354AF8C9}"/>
                </a:ext>
              </a:extLst>
            </p:cNvPr>
            <p:cNvSpPr>
              <a:spLocks noChangeArrowheads="1"/>
            </p:cNvSpPr>
            <p:nvPr/>
          </p:nvSpPr>
          <p:spPr bwMode="auto">
            <a:xfrm>
              <a:off x="745" y="2047"/>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8" name="Rectangle 68">
              <a:extLst>
                <a:ext uri="{FF2B5EF4-FFF2-40B4-BE49-F238E27FC236}">
                  <a16:creationId xmlns:a16="http://schemas.microsoft.com/office/drawing/2014/main" id="{BE4EB89A-8E70-FE21-5320-5A0F4E5EF218}"/>
                </a:ext>
              </a:extLst>
            </p:cNvPr>
            <p:cNvSpPr>
              <a:spLocks noChangeArrowheads="1"/>
            </p:cNvSpPr>
            <p:nvPr/>
          </p:nvSpPr>
          <p:spPr bwMode="auto">
            <a:xfrm>
              <a:off x="913" y="2047"/>
              <a:ext cx="27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ABRIL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9" name="Rectangle 69">
              <a:extLst>
                <a:ext uri="{FF2B5EF4-FFF2-40B4-BE49-F238E27FC236}">
                  <a16:creationId xmlns:a16="http://schemas.microsoft.com/office/drawing/2014/main" id="{CE6574DE-F139-4BA1-02C1-5145012DB9D4}"/>
                </a:ext>
              </a:extLst>
            </p:cNvPr>
            <p:cNvSpPr>
              <a:spLocks noChangeArrowheads="1"/>
            </p:cNvSpPr>
            <p:nvPr/>
          </p:nvSpPr>
          <p:spPr bwMode="auto">
            <a:xfrm>
              <a:off x="1520" y="2047"/>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0" name="Rectangle 70">
              <a:extLst>
                <a:ext uri="{FF2B5EF4-FFF2-40B4-BE49-F238E27FC236}">
                  <a16:creationId xmlns:a16="http://schemas.microsoft.com/office/drawing/2014/main" id="{0BCB5BA2-4BB0-3406-8410-8F134681FB0E}"/>
                </a:ext>
              </a:extLst>
            </p:cNvPr>
            <p:cNvSpPr>
              <a:spLocks noChangeArrowheads="1"/>
            </p:cNvSpPr>
            <p:nvPr/>
          </p:nvSpPr>
          <p:spPr bwMode="auto">
            <a:xfrm>
              <a:off x="2889" y="2047"/>
              <a:ext cx="102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RECARGAS GAS DOMÉSTICO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1" name="Rectangle 71">
              <a:extLst>
                <a:ext uri="{FF2B5EF4-FFF2-40B4-BE49-F238E27FC236}">
                  <a16:creationId xmlns:a16="http://schemas.microsoft.com/office/drawing/2014/main" id="{0AAF942B-77DA-07D5-D89D-CB0B51E55054}"/>
                </a:ext>
              </a:extLst>
            </p:cNvPr>
            <p:cNvSpPr>
              <a:spLocks noChangeArrowheads="1"/>
            </p:cNvSpPr>
            <p:nvPr/>
          </p:nvSpPr>
          <p:spPr bwMode="auto">
            <a:xfrm>
              <a:off x="5784" y="2047"/>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$87.51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2" name="Rectangle 72">
              <a:extLst>
                <a:ext uri="{FF2B5EF4-FFF2-40B4-BE49-F238E27FC236}">
                  <a16:creationId xmlns:a16="http://schemas.microsoft.com/office/drawing/2014/main" id="{5ED800BC-D2FF-651E-0432-8044840BDD69}"/>
                </a:ext>
              </a:extLst>
            </p:cNvPr>
            <p:cNvSpPr>
              <a:spLocks noChangeArrowheads="1"/>
            </p:cNvSpPr>
            <p:nvPr/>
          </p:nvSpPr>
          <p:spPr bwMode="auto">
            <a:xfrm>
              <a:off x="721" y="2347"/>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3" name="Rectangle 73">
              <a:extLst>
                <a:ext uri="{FF2B5EF4-FFF2-40B4-BE49-F238E27FC236}">
                  <a16:creationId xmlns:a16="http://schemas.microsoft.com/office/drawing/2014/main" id="{92197D12-B45D-C4EE-8368-2CB5CD6ED897}"/>
                </a:ext>
              </a:extLst>
            </p:cNvPr>
            <p:cNvSpPr>
              <a:spLocks noChangeArrowheads="1"/>
            </p:cNvSpPr>
            <p:nvPr/>
          </p:nvSpPr>
          <p:spPr bwMode="auto">
            <a:xfrm>
              <a:off x="913" y="2347"/>
              <a:ext cx="29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4" name="Rectangle 74">
              <a:extLst>
                <a:ext uri="{FF2B5EF4-FFF2-40B4-BE49-F238E27FC236}">
                  <a16:creationId xmlns:a16="http://schemas.microsoft.com/office/drawing/2014/main" id="{DDF8AB07-4797-BECC-01FA-AB60190669E3}"/>
                </a:ext>
              </a:extLst>
            </p:cNvPr>
            <p:cNvSpPr>
              <a:spLocks noChangeArrowheads="1"/>
            </p:cNvSpPr>
            <p:nvPr/>
          </p:nvSpPr>
          <p:spPr bwMode="auto">
            <a:xfrm>
              <a:off x="1520" y="2347"/>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5" name="Rectangle 75">
              <a:extLst>
                <a:ext uri="{FF2B5EF4-FFF2-40B4-BE49-F238E27FC236}">
                  <a16:creationId xmlns:a16="http://schemas.microsoft.com/office/drawing/2014/main" id="{11392D99-0AA2-13CA-C23F-04DC13AE2D2F}"/>
                </a:ext>
              </a:extLst>
            </p:cNvPr>
            <p:cNvSpPr>
              <a:spLocks noChangeArrowheads="1"/>
            </p:cNvSpPr>
            <p:nvPr/>
          </p:nvSpPr>
          <p:spPr bwMode="auto">
            <a:xfrm>
              <a:off x="2889" y="2167"/>
              <a:ext cx="198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MONTAJE DE ACERO ESTRUCTURAL EN PERFILES,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6" name="Rectangle 76">
              <a:extLst>
                <a:ext uri="{FF2B5EF4-FFF2-40B4-BE49-F238E27FC236}">
                  <a16:creationId xmlns:a16="http://schemas.microsoft.com/office/drawing/2014/main" id="{97C249BF-640A-ED53-2D85-122FB30E57A7}"/>
                </a:ext>
              </a:extLst>
            </p:cNvPr>
            <p:cNvSpPr>
              <a:spLocks noChangeArrowheads="1"/>
            </p:cNvSpPr>
            <p:nvPr/>
          </p:nvSpPr>
          <p:spPr bwMode="auto">
            <a:xfrm>
              <a:off x="2889" y="2287"/>
              <a:ext cx="19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COLOCACIÓN CUBIERTAS, INSTALACIÓN CANALES DE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7" name="Rectangle 77">
              <a:extLst>
                <a:ext uri="{FF2B5EF4-FFF2-40B4-BE49-F238E27FC236}">
                  <a16:creationId xmlns:a16="http://schemas.microsoft.com/office/drawing/2014/main" id="{B386A409-5B86-4C82-3FEA-0B9105EA3C11}"/>
                </a:ext>
              </a:extLst>
            </p:cNvPr>
            <p:cNvSpPr>
              <a:spLocks noChangeArrowheads="1"/>
            </p:cNvSpPr>
            <p:nvPr/>
          </p:nvSpPr>
          <p:spPr bwMode="auto">
            <a:xfrm>
              <a:off x="2889" y="2407"/>
              <a:ext cx="192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AGUA, BAJANTES DE AGUA, COLUMNAS METÁLICAS,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8" name="Rectangle 78">
              <a:extLst>
                <a:ext uri="{FF2B5EF4-FFF2-40B4-BE49-F238E27FC236}">
                  <a16:creationId xmlns:a16="http://schemas.microsoft.com/office/drawing/2014/main" id="{DD8BC720-0C16-EE26-C40E-B9C8E18FA118}"/>
                </a:ext>
              </a:extLst>
            </p:cNvPr>
            <p:cNvSpPr>
              <a:spLocks noChangeArrowheads="1"/>
            </p:cNvSpPr>
            <p:nvPr/>
          </p:nvSpPr>
          <p:spPr bwMode="auto">
            <a:xfrm>
              <a:off x="2889" y="2528"/>
              <a:ext cx="164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PLACAS BASE METÁLICA, COMPLEJO PARAÍSO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9" name="Rectangle 79">
              <a:extLst>
                <a:ext uri="{FF2B5EF4-FFF2-40B4-BE49-F238E27FC236}">
                  <a16:creationId xmlns:a16="http://schemas.microsoft.com/office/drawing/2014/main" id="{BF856C2C-50E2-27F1-BAB5-97E2718E3DE2}"/>
                </a:ext>
              </a:extLst>
            </p:cNvPr>
            <p:cNvSpPr>
              <a:spLocks noChangeArrowheads="1"/>
            </p:cNvSpPr>
            <p:nvPr/>
          </p:nvSpPr>
          <p:spPr bwMode="auto">
            <a:xfrm>
              <a:off x="5676" y="2347"/>
              <a:ext cx="43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$1,234.10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0" name="Rectangle 80">
              <a:extLst>
                <a:ext uri="{FF2B5EF4-FFF2-40B4-BE49-F238E27FC236}">
                  <a16:creationId xmlns:a16="http://schemas.microsoft.com/office/drawing/2014/main" id="{0B871042-3CA6-8A3A-1DD6-7F445955C1BE}"/>
                </a:ext>
              </a:extLst>
            </p:cNvPr>
            <p:cNvSpPr>
              <a:spLocks noChangeArrowheads="1"/>
            </p:cNvSpPr>
            <p:nvPr/>
          </p:nvSpPr>
          <p:spPr bwMode="auto">
            <a:xfrm>
              <a:off x="6078" y="2347"/>
              <a:ext cx="11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 CANCELO LA DIFERENCIA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1" name="Rectangle 81">
              <a:extLst>
                <a:ext uri="{FF2B5EF4-FFF2-40B4-BE49-F238E27FC236}">
                  <a16:creationId xmlns:a16="http://schemas.microsoft.com/office/drawing/2014/main" id="{FF7E9FEE-4FEB-F72D-2EA2-82B5B946FE77}"/>
                </a:ext>
              </a:extLst>
            </p:cNvPr>
            <p:cNvSpPr>
              <a:spLocks noChangeArrowheads="1"/>
            </p:cNvSpPr>
            <p:nvPr/>
          </p:nvSpPr>
          <p:spPr bwMode="auto">
            <a:xfrm>
              <a:off x="721" y="264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2" name="Rectangle 82">
              <a:extLst>
                <a:ext uri="{FF2B5EF4-FFF2-40B4-BE49-F238E27FC236}">
                  <a16:creationId xmlns:a16="http://schemas.microsoft.com/office/drawing/2014/main" id="{AAC8399A-1D51-FE67-D043-A9C055F8C74C}"/>
                </a:ext>
              </a:extLst>
            </p:cNvPr>
            <p:cNvSpPr>
              <a:spLocks noChangeArrowheads="1"/>
            </p:cNvSpPr>
            <p:nvPr/>
          </p:nvSpPr>
          <p:spPr bwMode="auto">
            <a:xfrm>
              <a:off x="913" y="2648"/>
              <a:ext cx="29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3" name="Rectangle 83">
              <a:extLst>
                <a:ext uri="{FF2B5EF4-FFF2-40B4-BE49-F238E27FC236}">
                  <a16:creationId xmlns:a16="http://schemas.microsoft.com/office/drawing/2014/main" id="{7A4A753E-79B6-0116-D835-AB6AB3056EC9}"/>
                </a:ext>
              </a:extLst>
            </p:cNvPr>
            <p:cNvSpPr>
              <a:spLocks noChangeArrowheads="1"/>
            </p:cNvSpPr>
            <p:nvPr/>
          </p:nvSpPr>
          <p:spPr bwMode="auto">
            <a:xfrm>
              <a:off x="1520" y="2648"/>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4" name="Rectangle 84">
              <a:extLst>
                <a:ext uri="{FF2B5EF4-FFF2-40B4-BE49-F238E27FC236}">
                  <a16:creationId xmlns:a16="http://schemas.microsoft.com/office/drawing/2014/main" id="{1EA2C17A-F4AA-0020-B58F-B8F78F2EA920}"/>
                </a:ext>
              </a:extLst>
            </p:cNvPr>
            <p:cNvSpPr>
              <a:spLocks noChangeArrowheads="1"/>
            </p:cNvSpPr>
            <p:nvPr/>
          </p:nvSpPr>
          <p:spPr bwMode="auto">
            <a:xfrm>
              <a:off x="2889" y="2648"/>
              <a:ext cx="102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RECARGAS GAS DOMÉSTICO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5" name="Rectangle 85">
              <a:extLst>
                <a:ext uri="{FF2B5EF4-FFF2-40B4-BE49-F238E27FC236}">
                  <a16:creationId xmlns:a16="http://schemas.microsoft.com/office/drawing/2014/main" id="{518C9440-2257-235C-DA2A-87FD40513028}"/>
                </a:ext>
              </a:extLst>
            </p:cNvPr>
            <p:cNvSpPr>
              <a:spLocks noChangeArrowheads="1"/>
            </p:cNvSpPr>
            <p:nvPr/>
          </p:nvSpPr>
          <p:spPr bwMode="auto">
            <a:xfrm>
              <a:off x="5784" y="2648"/>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$83.98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6" name="Rectangle 86">
              <a:extLst>
                <a:ext uri="{FF2B5EF4-FFF2-40B4-BE49-F238E27FC236}">
                  <a16:creationId xmlns:a16="http://schemas.microsoft.com/office/drawing/2014/main" id="{E560D4B3-2BA9-ED7F-F778-CA67B7A952FA}"/>
                </a:ext>
              </a:extLst>
            </p:cNvPr>
            <p:cNvSpPr>
              <a:spLocks noChangeArrowheads="1"/>
            </p:cNvSpPr>
            <p:nvPr/>
          </p:nvSpPr>
          <p:spPr bwMode="auto">
            <a:xfrm>
              <a:off x="721" y="276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7" name="Rectangle 87">
              <a:extLst>
                <a:ext uri="{FF2B5EF4-FFF2-40B4-BE49-F238E27FC236}">
                  <a16:creationId xmlns:a16="http://schemas.microsoft.com/office/drawing/2014/main" id="{842B2DCF-040C-491E-A6A8-D35141A96801}"/>
                </a:ext>
              </a:extLst>
            </p:cNvPr>
            <p:cNvSpPr>
              <a:spLocks noChangeArrowheads="1"/>
            </p:cNvSpPr>
            <p:nvPr/>
          </p:nvSpPr>
          <p:spPr bwMode="auto">
            <a:xfrm>
              <a:off x="913" y="2768"/>
              <a:ext cx="28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JUNIO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8" name="Rectangle 88">
              <a:extLst>
                <a:ext uri="{FF2B5EF4-FFF2-40B4-BE49-F238E27FC236}">
                  <a16:creationId xmlns:a16="http://schemas.microsoft.com/office/drawing/2014/main" id="{A54EAB9C-6F3D-FF1A-69B2-A40B4D1398F7}"/>
                </a:ext>
              </a:extLst>
            </p:cNvPr>
            <p:cNvSpPr>
              <a:spLocks noChangeArrowheads="1"/>
            </p:cNvSpPr>
            <p:nvPr/>
          </p:nvSpPr>
          <p:spPr bwMode="auto">
            <a:xfrm>
              <a:off x="1520" y="2768"/>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9" name="Rectangle 89">
              <a:extLst>
                <a:ext uri="{FF2B5EF4-FFF2-40B4-BE49-F238E27FC236}">
                  <a16:creationId xmlns:a16="http://schemas.microsoft.com/office/drawing/2014/main" id="{75BF2ADA-9B15-B716-F234-DF7A394AAACF}"/>
                </a:ext>
              </a:extLst>
            </p:cNvPr>
            <p:cNvSpPr>
              <a:spLocks noChangeArrowheads="1"/>
            </p:cNvSpPr>
            <p:nvPr/>
          </p:nvSpPr>
          <p:spPr bwMode="auto">
            <a:xfrm>
              <a:off x="2889" y="2768"/>
              <a:ext cx="102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RECARGAS GAS DOMÉSTICO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0" name="Rectangle 90">
              <a:extLst>
                <a:ext uri="{FF2B5EF4-FFF2-40B4-BE49-F238E27FC236}">
                  <a16:creationId xmlns:a16="http://schemas.microsoft.com/office/drawing/2014/main" id="{8FA4B55F-69C0-D777-6714-E36961F1BBC5}"/>
                </a:ext>
              </a:extLst>
            </p:cNvPr>
            <p:cNvSpPr>
              <a:spLocks noChangeArrowheads="1"/>
            </p:cNvSpPr>
            <p:nvPr/>
          </p:nvSpPr>
          <p:spPr bwMode="auto">
            <a:xfrm>
              <a:off x="5784" y="2768"/>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$62.99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1" name="Rectangle 91">
              <a:extLst>
                <a:ext uri="{FF2B5EF4-FFF2-40B4-BE49-F238E27FC236}">
                  <a16:creationId xmlns:a16="http://schemas.microsoft.com/office/drawing/2014/main" id="{D191B072-E9EF-F538-1DCB-0C1A36A01D7F}"/>
                </a:ext>
              </a:extLst>
            </p:cNvPr>
            <p:cNvSpPr>
              <a:spLocks noChangeArrowheads="1"/>
            </p:cNvSpPr>
            <p:nvPr/>
          </p:nvSpPr>
          <p:spPr bwMode="auto">
            <a:xfrm>
              <a:off x="721" y="288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2" name="Rectangle 92">
              <a:extLst>
                <a:ext uri="{FF2B5EF4-FFF2-40B4-BE49-F238E27FC236}">
                  <a16:creationId xmlns:a16="http://schemas.microsoft.com/office/drawing/2014/main" id="{05F376E1-C1D1-2498-A101-A11CBC082A9B}"/>
                </a:ext>
              </a:extLst>
            </p:cNvPr>
            <p:cNvSpPr>
              <a:spLocks noChangeArrowheads="1"/>
            </p:cNvSpPr>
            <p:nvPr/>
          </p:nvSpPr>
          <p:spPr bwMode="auto">
            <a:xfrm>
              <a:off x="913" y="2888"/>
              <a:ext cx="28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JUNIO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3" name="Rectangle 93">
              <a:extLst>
                <a:ext uri="{FF2B5EF4-FFF2-40B4-BE49-F238E27FC236}">
                  <a16:creationId xmlns:a16="http://schemas.microsoft.com/office/drawing/2014/main" id="{19C1371D-7D16-024D-4462-68ABF207A383}"/>
                </a:ext>
              </a:extLst>
            </p:cNvPr>
            <p:cNvSpPr>
              <a:spLocks noChangeArrowheads="1"/>
            </p:cNvSpPr>
            <p:nvPr/>
          </p:nvSpPr>
          <p:spPr bwMode="auto">
            <a:xfrm>
              <a:off x="1520" y="2888"/>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4" name="Rectangle 94">
              <a:extLst>
                <a:ext uri="{FF2B5EF4-FFF2-40B4-BE49-F238E27FC236}">
                  <a16:creationId xmlns:a16="http://schemas.microsoft.com/office/drawing/2014/main" id="{FEEE073E-1094-1334-430F-A2DB9728A532}"/>
                </a:ext>
              </a:extLst>
            </p:cNvPr>
            <p:cNvSpPr>
              <a:spLocks noChangeArrowheads="1"/>
            </p:cNvSpPr>
            <p:nvPr/>
          </p:nvSpPr>
          <p:spPr bwMode="auto">
            <a:xfrm>
              <a:off x="2889" y="2888"/>
              <a:ext cx="148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REPARACIÓN DE TURCO E HIDROMASAJE</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5" name="Rectangle 95">
              <a:extLst>
                <a:ext uri="{FF2B5EF4-FFF2-40B4-BE49-F238E27FC236}">
                  <a16:creationId xmlns:a16="http://schemas.microsoft.com/office/drawing/2014/main" id="{21BCC98D-D874-959A-2BCF-3B3335E438A2}"/>
                </a:ext>
              </a:extLst>
            </p:cNvPr>
            <p:cNvSpPr>
              <a:spLocks noChangeArrowheads="1"/>
            </p:cNvSpPr>
            <p:nvPr/>
          </p:nvSpPr>
          <p:spPr bwMode="auto">
            <a:xfrm>
              <a:off x="5742" y="2888"/>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$309.67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6" name="Rectangle 96">
              <a:extLst>
                <a:ext uri="{FF2B5EF4-FFF2-40B4-BE49-F238E27FC236}">
                  <a16:creationId xmlns:a16="http://schemas.microsoft.com/office/drawing/2014/main" id="{39605FC2-86D3-868B-406C-583D7228444A}"/>
                </a:ext>
              </a:extLst>
            </p:cNvPr>
            <p:cNvSpPr>
              <a:spLocks noChangeArrowheads="1"/>
            </p:cNvSpPr>
            <p:nvPr/>
          </p:nvSpPr>
          <p:spPr bwMode="auto">
            <a:xfrm>
              <a:off x="721" y="300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7" name="Rectangle 97">
              <a:extLst>
                <a:ext uri="{FF2B5EF4-FFF2-40B4-BE49-F238E27FC236}">
                  <a16:creationId xmlns:a16="http://schemas.microsoft.com/office/drawing/2014/main" id="{785A237A-CFFB-68E2-1CAD-59DB1721D0DD}"/>
                </a:ext>
              </a:extLst>
            </p:cNvPr>
            <p:cNvSpPr>
              <a:spLocks noChangeArrowheads="1"/>
            </p:cNvSpPr>
            <p:nvPr/>
          </p:nvSpPr>
          <p:spPr bwMode="auto">
            <a:xfrm>
              <a:off x="913" y="3008"/>
              <a:ext cx="27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Rectangle 98">
              <a:extLst>
                <a:ext uri="{FF2B5EF4-FFF2-40B4-BE49-F238E27FC236}">
                  <a16:creationId xmlns:a16="http://schemas.microsoft.com/office/drawing/2014/main" id="{075D439A-7AA3-CA9F-EF7C-B65F8EE05886}"/>
                </a:ext>
              </a:extLst>
            </p:cNvPr>
            <p:cNvSpPr>
              <a:spLocks noChangeArrowheads="1"/>
            </p:cNvSpPr>
            <p:nvPr/>
          </p:nvSpPr>
          <p:spPr bwMode="auto">
            <a:xfrm>
              <a:off x="1520" y="3008"/>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Rectangle 99">
              <a:extLst>
                <a:ext uri="{FF2B5EF4-FFF2-40B4-BE49-F238E27FC236}">
                  <a16:creationId xmlns:a16="http://schemas.microsoft.com/office/drawing/2014/main" id="{3DBB354C-277F-13A2-93D1-247791A5EA63}"/>
                </a:ext>
              </a:extLst>
            </p:cNvPr>
            <p:cNvSpPr>
              <a:spLocks noChangeArrowheads="1"/>
            </p:cNvSpPr>
            <p:nvPr/>
          </p:nvSpPr>
          <p:spPr bwMode="auto">
            <a:xfrm>
              <a:off x="2889" y="3008"/>
              <a:ext cx="83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NIQUELINAS SAUNA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0" name="Rectangle 100">
              <a:extLst>
                <a:ext uri="{FF2B5EF4-FFF2-40B4-BE49-F238E27FC236}">
                  <a16:creationId xmlns:a16="http://schemas.microsoft.com/office/drawing/2014/main" id="{27FBB0FF-76E0-B1DD-E0A3-760AE72FFBA1}"/>
                </a:ext>
              </a:extLst>
            </p:cNvPr>
            <p:cNvSpPr>
              <a:spLocks noChangeArrowheads="1"/>
            </p:cNvSpPr>
            <p:nvPr/>
          </p:nvSpPr>
          <p:spPr bwMode="auto">
            <a:xfrm>
              <a:off x="5784" y="3008"/>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$76.65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1" name="Rectangle 101">
              <a:extLst>
                <a:ext uri="{FF2B5EF4-FFF2-40B4-BE49-F238E27FC236}">
                  <a16:creationId xmlns:a16="http://schemas.microsoft.com/office/drawing/2014/main" id="{0168EFC3-AFAB-581C-5812-9A6DCFBC0C59}"/>
                </a:ext>
              </a:extLst>
            </p:cNvPr>
            <p:cNvSpPr>
              <a:spLocks noChangeArrowheads="1"/>
            </p:cNvSpPr>
            <p:nvPr/>
          </p:nvSpPr>
          <p:spPr bwMode="auto">
            <a:xfrm>
              <a:off x="721" y="3129"/>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2" name="Rectangle 102">
              <a:extLst>
                <a:ext uri="{FF2B5EF4-FFF2-40B4-BE49-F238E27FC236}">
                  <a16:creationId xmlns:a16="http://schemas.microsoft.com/office/drawing/2014/main" id="{8D7DE8E3-4155-99BB-09B3-F96356E7AA37}"/>
                </a:ext>
              </a:extLst>
            </p:cNvPr>
            <p:cNvSpPr>
              <a:spLocks noChangeArrowheads="1"/>
            </p:cNvSpPr>
            <p:nvPr/>
          </p:nvSpPr>
          <p:spPr bwMode="auto">
            <a:xfrm>
              <a:off x="913" y="3129"/>
              <a:ext cx="27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3" name="Rectangle 103">
              <a:extLst>
                <a:ext uri="{FF2B5EF4-FFF2-40B4-BE49-F238E27FC236}">
                  <a16:creationId xmlns:a16="http://schemas.microsoft.com/office/drawing/2014/main" id="{31396754-2E2D-AC7B-301B-CD12D33FFFBC}"/>
                </a:ext>
              </a:extLst>
            </p:cNvPr>
            <p:cNvSpPr>
              <a:spLocks noChangeArrowheads="1"/>
            </p:cNvSpPr>
            <p:nvPr/>
          </p:nvSpPr>
          <p:spPr bwMode="auto">
            <a:xfrm>
              <a:off x="1520" y="3129"/>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4" name="Rectangle 104">
              <a:extLst>
                <a:ext uri="{FF2B5EF4-FFF2-40B4-BE49-F238E27FC236}">
                  <a16:creationId xmlns:a16="http://schemas.microsoft.com/office/drawing/2014/main" id="{7E8F514A-8722-61E6-451F-0E78E1A30F16}"/>
                </a:ext>
              </a:extLst>
            </p:cNvPr>
            <p:cNvSpPr>
              <a:spLocks noChangeArrowheads="1"/>
            </p:cNvSpPr>
            <p:nvPr/>
          </p:nvSpPr>
          <p:spPr bwMode="auto">
            <a:xfrm>
              <a:off x="2889" y="3129"/>
              <a:ext cx="102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RECARGAS GAS DOMÉSTICO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5" name="Rectangle 105">
              <a:extLst>
                <a:ext uri="{FF2B5EF4-FFF2-40B4-BE49-F238E27FC236}">
                  <a16:creationId xmlns:a16="http://schemas.microsoft.com/office/drawing/2014/main" id="{7022FA19-9DFB-30D1-EF2C-646D98B3A33B}"/>
                </a:ext>
              </a:extLst>
            </p:cNvPr>
            <p:cNvSpPr>
              <a:spLocks noChangeArrowheads="1"/>
            </p:cNvSpPr>
            <p:nvPr/>
          </p:nvSpPr>
          <p:spPr bwMode="auto">
            <a:xfrm>
              <a:off x="5784" y="3129"/>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$69.99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6" name="Rectangle 106">
              <a:extLst>
                <a:ext uri="{FF2B5EF4-FFF2-40B4-BE49-F238E27FC236}">
                  <a16:creationId xmlns:a16="http://schemas.microsoft.com/office/drawing/2014/main" id="{25A7B092-11D7-555F-1279-BA294A581B0C}"/>
                </a:ext>
              </a:extLst>
            </p:cNvPr>
            <p:cNvSpPr>
              <a:spLocks noChangeArrowheads="1"/>
            </p:cNvSpPr>
            <p:nvPr/>
          </p:nvSpPr>
          <p:spPr bwMode="auto">
            <a:xfrm>
              <a:off x="721" y="3309"/>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7" name="Rectangle 107">
              <a:extLst>
                <a:ext uri="{FF2B5EF4-FFF2-40B4-BE49-F238E27FC236}">
                  <a16:creationId xmlns:a16="http://schemas.microsoft.com/office/drawing/2014/main" id="{43F8F180-DFEE-2F81-5011-E8E93126FAE0}"/>
                </a:ext>
              </a:extLst>
            </p:cNvPr>
            <p:cNvSpPr>
              <a:spLocks noChangeArrowheads="1"/>
            </p:cNvSpPr>
            <p:nvPr/>
          </p:nvSpPr>
          <p:spPr bwMode="auto">
            <a:xfrm>
              <a:off x="913" y="3309"/>
              <a:ext cx="38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8" name="Rectangle 108">
              <a:extLst>
                <a:ext uri="{FF2B5EF4-FFF2-40B4-BE49-F238E27FC236}">
                  <a16:creationId xmlns:a16="http://schemas.microsoft.com/office/drawing/2014/main" id="{4AE59915-A666-518E-EFEC-6B73F6908809}"/>
                </a:ext>
              </a:extLst>
            </p:cNvPr>
            <p:cNvSpPr>
              <a:spLocks noChangeArrowheads="1"/>
            </p:cNvSpPr>
            <p:nvPr/>
          </p:nvSpPr>
          <p:spPr bwMode="auto">
            <a:xfrm>
              <a:off x="1520" y="3309"/>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9" name="Rectangle 109">
              <a:extLst>
                <a:ext uri="{FF2B5EF4-FFF2-40B4-BE49-F238E27FC236}">
                  <a16:creationId xmlns:a16="http://schemas.microsoft.com/office/drawing/2014/main" id="{C12E196A-CB4B-0DC0-2D67-7E4FD4484740}"/>
                </a:ext>
              </a:extLst>
            </p:cNvPr>
            <p:cNvSpPr>
              <a:spLocks noChangeArrowheads="1"/>
            </p:cNvSpPr>
            <p:nvPr/>
          </p:nvSpPr>
          <p:spPr bwMode="auto">
            <a:xfrm>
              <a:off x="2889" y="3309"/>
              <a:ext cx="219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INSTALACIÓN DE LA FASE 2 DE LA CUBIERTA DEL COMPLEJO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0" name="Rectangle 110">
              <a:extLst>
                <a:ext uri="{FF2B5EF4-FFF2-40B4-BE49-F238E27FC236}">
                  <a16:creationId xmlns:a16="http://schemas.microsoft.com/office/drawing/2014/main" id="{4EE21F91-690B-81FB-7EB0-6BD308B73D69}"/>
                </a:ext>
              </a:extLst>
            </p:cNvPr>
            <p:cNvSpPr>
              <a:spLocks noChangeArrowheads="1"/>
            </p:cNvSpPr>
            <p:nvPr/>
          </p:nvSpPr>
          <p:spPr bwMode="auto">
            <a:xfrm>
              <a:off x="5676" y="3309"/>
              <a:ext cx="43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$2,000.00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1" name="Rectangle 111">
              <a:extLst>
                <a:ext uri="{FF2B5EF4-FFF2-40B4-BE49-F238E27FC236}">
                  <a16:creationId xmlns:a16="http://schemas.microsoft.com/office/drawing/2014/main" id="{F2595521-FD21-681A-34D4-CED341AD9577}"/>
                </a:ext>
              </a:extLst>
            </p:cNvPr>
            <p:cNvSpPr>
              <a:spLocks noChangeArrowheads="1"/>
            </p:cNvSpPr>
            <p:nvPr/>
          </p:nvSpPr>
          <p:spPr bwMode="auto">
            <a:xfrm>
              <a:off x="721" y="3489"/>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2" name="Rectangle 112">
              <a:extLst>
                <a:ext uri="{FF2B5EF4-FFF2-40B4-BE49-F238E27FC236}">
                  <a16:creationId xmlns:a16="http://schemas.microsoft.com/office/drawing/2014/main" id="{5C593FD2-8605-2CDB-A943-FD7F13C6F2E2}"/>
                </a:ext>
              </a:extLst>
            </p:cNvPr>
            <p:cNvSpPr>
              <a:spLocks noChangeArrowheads="1"/>
            </p:cNvSpPr>
            <p:nvPr/>
          </p:nvSpPr>
          <p:spPr bwMode="auto">
            <a:xfrm>
              <a:off x="913" y="3489"/>
              <a:ext cx="38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3" name="Rectangle 113">
              <a:extLst>
                <a:ext uri="{FF2B5EF4-FFF2-40B4-BE49-F238E27FC236}">
                  <a16:creationId xmlns:a16="http://schemas.microsoft.com/office/drawing/2014/main" id="{D5D72105-C61B-A310-A3B3-5AC94EE5C9AE}"/>
                </a:ext>
              </a:extLst>
            </p:cNvPr>
            <p:cNvSpPr>
              <a:spLocks noChangeArrowheads="1"/>
            </p:cNvSpPr>
            <p:nvPr/>
          </p:nvSpPr>
          <p:spPr bwMode="auto">
            <a:xfrm>
              <a:off x="1520" y="3489"/>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4" name="Rectangle 114">
              <a:extLst>
                <a:ext uri="{FF2B5EF4-FFF2-40B4-BE49-F238E27FC236}">
                  <a16:creationId xmlns:a16="http://schemas.microsoft.com/office/drawing/2014/main" id="{CE56B6B9-8180-6A1C-B307-6133AD671D1B}"/>
                </a:ext>
              </a:extLst>
            </p:cNvPr>
            <p:cNvSpPr>
              <a:spLocks noChangeArrowheads="1"/>
            </p:cNvSpPr>
            <p:nvPr/>
          </p:nvSpPr>
          <p:spPr bwMode="auto">
            <a:xfrm>
              <a:off x="2889" y="3489"/>
              <a:ext cx="102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RECARGAS GAS DOMÉSTICO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5" name="Rectangle 115">
              <a:extLst>
                <a:ext uri="{FF2B5EF4-FFF2-40B4-BE49-F238E27FC236}">
                  <a16:creationId xmlns:a16="http://schemas.microsoft.com/office/drawing/2014/main" id="{88EC688E-41F9-D323-1843-8BA9EAF462A5}"/>
                </a:ext>
              </a:extLst>
            </p:cNvPr>
            <p:cNvSpPr>
              <a:spLocks noChangeArrowheads="1"/>
            </p:cNvSpPr>
            <p:nvPr/>
          </p:nvSpPr>
          <p:spPr bwMode="auto">
            <a:xfrm>
              <a:off x="5784" y="3489"/>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$69.99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6" name="Rectangle 116">
              <a:extLst>
                <a:ext uri="{FF2B5EF4-FFF2-40B4-BE49-F238E27FC236}">
                  <a16:creationId xmlns:a16="http://schemas.microsoft.com/office/drawing/2014/main" id="{04C3C78E-B862-F398-AEBD-58C9AC7F5831}"/>
                </a:ext>
              </a:extLst>
            </p:cNvPr>
            <p:cNvSpPr>
              <a:spLocks noChangeArrowheads="1"/>
            </p:cNvSpPr>
            <p:nvPr/>
          </p:nvSpPr>
          <p:spPr bwMode="auto">
            <a:xfrm>
              <a:off x="721" y="3669"/>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7" name="Rectangle 117">
              <a:extLst>
                <a:ext uri="{FF2B5EF4-FFF2-40B4-BE49-F238E27FC236}">
                  <a16:creationId xmlns:a16="http://schemas.microsoft.com/office/drawing/2014/main" id="{1ED2AA07-8814-8EE3-01B2-A8068D835C25}"/>
                </a:ext>
              </a:extLst>
            </p:cNvPr>
            <p:cNvSpPr>
              <a:spLocks noChangeArrowheads="1"/>
            </p:cNvSpPr>
            <p:nvPr/>
          </p:nvSpPr>
          <p:spPr bwMode="auto">
            <a:xfrm>
              <a:off x="913" y="3669"/>
              <a:ext cx="5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8" name="Rectangle 118">
              <a:extLst>
                <a:ext uri="{FF2B5EF4-FFF2-40B4-BE49-F238E27FC236}">
                  <a16:creationId xmlns:a16="http://schemas.microsoft.com/office/drawing/2014/main" id="{8B4181AF-D2A3-B3F0-28D5-83CBDF103E69}"/>
                </a:ext>
              </a:extLst>
            </p:cNvPr>
            <p:cNvSpPr>
              <a:spLocks noChangeArrowheads="1"/>
            </p:cNvSpPr>
            <p:nvPr/>
          </p:nvSpPr>
          <p:spPr bwMode="auto">
            <a:xfrm>
              <a:off x="1520" y="3669"/>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9" name="Rectangle 119">
              <a:extLst>
                <a:ext uri="{FF2B5EF4-FFF2-40B4-BE49-F238E27FC236}">
                  <a16:creationId xmlns:a16="http://schemas.microsoft.com/office/drawing/2014/main" id="{42AFCF31-9716-1C72-27A9-E2FE54428134}"/>
                </a:ext>
              </a:extLst>
            </p:cNvPr>
            <p:cNvSpPr>
              <a:spLocks noChangeArrowheads="1"/>
            </p:cNvSpPr>
            <p:nvPr/>
          </p:nvSpPr>
          <p:spPr bwMode="auto">
            <a:xfrm>
              <a:off x="2889" y="3669"/>
              <a:ext cx="217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INSTALACIÓN DE LA FASE 2 DE LA CUBIERTA DEL COMPLEJO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0" name="Rectangle 120">
              <a:extLst>
                <a:ext uri="{FF2B5EF4-FFF2-40B4-BE49-F238E27FC236}">
                  <a16:creationId xmlns:a16="http://schemas.microsoft.com/office/drawing/2014/main" id="{57869C6A-CF3C-5E47-A247-21E83C287CA7}"/>
                </a:ext>
              </a:extLst>
            </p:cNvPr>
            <p:cNvSpPr>
              <a:spLocks noChangeArrowheads="1"/>
            </p:cNvSpPr>
            <p:nvPr/>
          </p:nvSpPr>
          <p:spPr bwMode="auto">
            <a:xfrm>
              <a:off x="5676" y="3669"/>
              <a:ext cx="43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$1,936.00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1" name="Rectangle 121">
              <a:extLst>
                <a:ext uri="{FF2B5EF4-FFF2-40B4-BE49-F238E27FC236}">
                  <a16:creationId xmlns:a16="http://schemas.microsoft.com/office/drawing/2014/main" id="{25BCAD14-09BC-45A0-9418-E924691B48E3}"/>
                </a:ext>
              </a:extLst>
            </p:cNvPr>
            <p:cNvSpPr>
              <a:spLocks noChangeArrowheads="1"/>
            </p:cNvSpPr>
            <p:nvPr/>
          </p:nvSpPr>
          <p:spPr bwMode="auto">
            <a:xfrm>
              <a:off x="721" y="3850"/>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2" name="Rectangle 122">
              <a:extLst>
                <a:ext uri="{FF2B5EF4-FFF2-40B4-BE49-F238E27FC236}">
                  <a16:creationId xmlns:a16="http://schemas.microsoft.com/office/drawing/2014/main" id="{60428844-7FE4-BAF8-4CAA-D624833EFD2C}"/>
                </a:ext>
              </a:extLst>
            </p:cNvPr>
            <p:cNvSpPr>
              <a:spLocks noChangeArrowheads="1"/>
            </p:cNvSpPr>
            <p:nvPr/>
          </p:nvSpPr>
          <p:spPr bwMode="auto">
            <a:xfrm>
              <a:off x="913" y="3850"/>
              <a:ext cx="5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3" name="Rectangle 123">
              <a:extLst>
                <a:ext uri="{FF2B5EF4-FFF2-40B4-BE49-F238E27FC236}">
                  <a16:creationId xmlns:a16="http://schemas.microsoft.com/office/drawing/2014/main" id="{D47EB6E5-7BDB-5938-84A4-5C6546E2C7EC}"/>
                </a:ext>
              </a:extLst>
            </p:cNvPr>
            <p:cNvSpPr>
              <a:spLocks noChangeArrowheads="1"/>
            </p:cNvSpPr>
            <p:nvPr/>
          </p:nvSpPr>
          <p:spPr bwMode="auto">
            <a:xfrm>
              <a:off x="1520" y="3850"/>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4" name="Rectangle 124">
              <a:extLst>
                <a:ext uri="{FF2B5EF4-FFF2-40B4-BE49-F238E27FC236}">
                  <a16:creationId xmlns:a16="http://schemas.microsoft.com/office/drawing/2014/main" id="{6C4283B9-B89B-A5A3-5469-184A86D052CB}"/>
                </a:ext>
              </a:extLst>
            </p:cNvPr>
            <p:cNvSpPr>
              <a:spLocks noChangeArrowheads="1"/>
            </p:cNvSpPr>
            <p:nvPr/>
          </p:nvSpPr>
          <p:spPr bwMode="auto">
            <a:xfrm>
              <a:off x="2889" y="3850"/>
              <a:ext cx="102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RECARGAS GAS DOMÉSTICO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5" name="Rectangle 125">
              <a:extLst>
                <a:ext uri="{FF2B5EF4-FFF2-40B4-BE49-F238E27FC236}">
                  <a16:creationId xmlns:a16="http://schemas.microsoft.com/office/drawing/2014/main" id="{5B7659BE-484F-81FA-049B-C5DEDAE1BF38}"/>
                </a:ext>
              </a:extLst>
            </p:cNvPr>
            <p:cNvSpPr>
              <a:spLocks noChangeArrowheads="1"/>
            </p:cNvSpPr>
            <p:nvPr/>
          </p:nvSpPr>
          <p:spPr bwMode="auto">
            <a:xfrm>
              <a:off x="5784" y="3850"/>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$69.99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6" name="Rectangle 126">
              <a:extLst>
                <a:ext uri="{FF2B5EF4-FFF2-40B4-BE49-F238E27FC236}">
                  <a16:creationId xmlns:a16="http://schemas.microsoft.com/office/drawing/2014/main" id="{0FB1BEDE-220A-2AA6-3639-8874F28D09C9}"/>
                </a:ext>
              </a:extLst>
            </p:cNvPr>
            <p:cNvSpPr>
              <a:spLocks noChangeArrowheads="1"/>
            </p:cNvSpPr>
            <p:nvPr/>
          </p:nvSpPr>
          <p:spPr bwMode="auto">
            <a:xfrm>
              <a:off x="5634" y="3970"/>
              <a:ext cx="4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$9,027.09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7" name="Rectangle 127">
              <a:extLst>
                <a:ext uri="{FF2B5EF4-FFF2-40B4-BE49-F238E27FC236}">
                  <a16:creationId xmlns:a16="http://schemas.microsoft.com/office/drawing/2014/main" id="{B57C1944-52A3-EA4A-ABFA-D9F43C68E870}"/>
                </a:ext>
              </a:extLst>
            </p:cNvPr>
            <p:cNvSpPr>
              <a:spLocks noChangeArrowheads="1"/>
            </p:cNvSpPr>
            <p:nvPr/>
          </p:nvSpPr>
          <p:spPr bwMode="auto">
            <a:xfrm>
              <a:off x="3724" y="310"/>
              <a:ext cx="54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ZAMORA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8" name="Rectangle 128">
              <a:extLst>
                <a:ext uri="{FF2B5EF4-FFF2-40B4-BE49-F238E27FC236}">
                  <a16:creationId xmlns:a16="http://schemas.microsoft.com/office/drawing/2014/main" id="{6482FADC-7345-1088-746A-51ECD2B93955}"/>
                </a:ext>
              </a:extLst>
            </p:cNvPr>
            <p:cNvSpPr>
              <a:spLocks noChangeArrowheads="1"/>
            </p:cNvSpPr>
            <p:nvPr/>
          </p:nvSpPr>
          <p:spPr bwMode="auto">
            <a:xfrm>
              <a:off x="4805" y="3964"/>
              <a:ext cx="31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9" name="Rectangle 129">
              <a:extLst>
                <a:ext uri="{FF2B5EF4-FFF2-40B4-BE49-F238E27FC236}">
                  <a16:creationId xmlns:a16="http://schemas.microsoft.com/office/drawing/2014/main" id="{77386EC9-37B4-F9C2-EAAB-63D6E6077A19}"/>
                </a:ext>
              </a:extLst>
            </p:cNvPr>
            <p:cNvSpPr>
              <a:spLocks noChangeArrowheads="1"/>
            </p:cNvSpPr>
            <p:nvPr/>
          </p:nvSpPr>
          <p:spPr bwMode="auto">
            <a:xfrm>
              <a:off x="5075" y="184"/>
              <a:ext cx="12" cy="6"/>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 name="Rectangle 130">
              <a:extLst>
                <a:ext uri="{FF2B5EF4-FFF2-40B4-BE49-F238E27FC236}">
                  <a16:creationId xmlns:a16="http://schemas.microsoft.com/office/drawing/2014/main" id="{E978295B-39B3-E20D-5279-6BCC2423DEDA}"/>
                </a:ext>
              </a:extLst>
            </p:cNvPr>
            <p:cNvSpPr>
              <a:spLocks noChangeArrowheads="1"/>
            </p:cNvSpPr>
            <p:nvPr/>
          </p:nvSpPr>
          <p:spPr bwMode="auto">
            <a:xfrm>
              <a:off x="889" y="184"/>
              <a:ext cx="12" cy="126"/>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Rectangle 131">
              <a:extLst>
                <a:ext uri="{FF2B5EF4-FFF2-40B4-BE49-F238E27FC236}">
                  <a16:creationId xmlns:a16="http://schemas.microsoft.com/office/drawing/2014/main" id="{FCA616A1-115A-FE36-A95D-7336F880DF62}"/>
                </a:ext>
              </a:extLst>
            </p:cNvPr>
            <p:cNvSpPr>
              <a:spLocks noChangeArrowheads="1"/>
            </p:cNvSpPr>
            <p:nvPr/>
          </p:nvSpPr>
          <p:spPr bwMode="auto">
            <a:xfrm>
              <a:off x="7285" y="304"/>
              <a:ext cx="12" cy="174"/>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Rectangle 132">
              <a:extLst>
                <a:ext uri="{FF2B5EF4-FFF2-40B4-BE49-F238E27FC236}">
                  <a16:creationId xmlns:a16="http://schemas.microsoft.com/office/drawing/2014/main" id="{E55BA681-B384-CB95-676B-801696CFC093}"/>
                </a:ext>
              </a:extLst>
            </p:cNvPr>
            <p:cNvSpPr>
              <a:spLocks noChangeArrowheads="1"/>
            </p:cNvSpPr>
            <p:nvPr/>
          </p:nvSpPr>
          <p:spPr bwMode="auto">
            <a:xfrm>
              <a:off x="889" y="472"/>
              <a:ext cx="12" cy="349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Rectangle 133">
              <a:extLst>
                <a:ext uri="{FF2B5EF4-FFF2-40B4-BE49-F238E27FC236}">
                  <a16:creationId xmlns:a16="http://schemas.microsoft.com/office/drawing/2014/main" id="{55010BD4-1E09-3041-FCBA-08F53ED721B6}"/>
                </a:ext>
              </a:extLst>
            </p:cNvPr>
            <p:cNvSpPr>
              <a:spLocks noChangeArrowheads="1"/>
            </p:cNvSpPr>
            <p:nvPr/>
          </p:nvSpPr>
          <p:spPr bwMode="auto">
            <a:xfrm>
              <a:off x="5075" y="3958"/>
              <a:ext cx="12" cy="138"/>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8109848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CB7BA0B8-B224-8EBE-111B-F406569F794C}"/>
              </a:ext>
            </a:extLst>
          </p:cNvPr>
          <p:cNvGrpSpPr>
            <a:grpSpLocks noChangeAspect="1"/>
          </p:cNvGrpSpPr>
          <p:nvPr/>
        </p:nvGrpSpPr>
        <p:grpSpPr bwMode="auto">
          <a:xfrm>
            <a:off x="992188" y="214313"/>
            <a:ext cx="11488738" cy="6248400"/>
            <a:chOff x="625" y="135"/>
            <a:chExt cx="7237" cy="3936"/>
          </a:xfrm>
        </p:grpSpPr>
        <p:sp>
          <p:nvSpPr>
            <p:cNvPr id="3" name="AutoShape 3">
              <a:extLst>
                <a:ext uri="{FF2B5EF4-FFF2-40B4-BE49-F238E27FC236}">
                  <a16:creationId xmlns:a16="http://schemas.microsoft.com/office/drawing/2014/main" id="{92E71C55-7C90-3505-2823-F8A5E4D6ED27}"/>
                </a:ext>
              </a:extLst>
            </p:cNvPr>
            <p:cNvSpPr>
              <a:spLocks noChangeAspect="1" noChangeArrowheads="1" noTextEdit="1"/>
            </p:cNvSpPr>
            <p:nvPr/>
          </p:nvSpPr>
          <p:spPr bwMode="auto">
            <a:xfrm>
              <a:off x="625" y="153"/>
              <a:ext cx="6672" cy="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5">
              <a:extLst>
                <a:ext uri="{FF2B5EF4-FFF2-40B4-BE49-F238E27FC236}">
                  <a16:creationId xmlns:a16="http://schemas.microsoft.com/office/drawing/2014/main" id="{5A539F95-CFC7-5708-0706-FF3E77A2277E}"/>
                </a:ext>
              </a:extLst>
            </p:cNvPr>
            <p:cNvSpPr>
              <a:spLocks noChangeArrowheads="1"/>
            </p:cNvSpPr>
            <p:nvPr/>
          </p:nvSpPr>
          <p:spPr bwMode="auto">
            <a:xfrm>
              <a:off x="625" y="153"/>
              <a:ext cx="6672" cy="132"/>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6">
              <a:extLst>
                <a:ext uri="{FF2B5EF4-FFF2-40B4-BE49-F238E27FC236}">
                  <a16:creationId xmlns:a16="http://schemas.microsoft.com/office/drawing/2014/main" id="{C2F10DA6-1215-4A98-641A-BCA1C85D52DB}"/>
                </a:ext>
              </a:extLst>
            </p:cNvPr>
            <p:cNvSpPr>
              <a:spLocks noChangeArrowheads="1"/>
            </p:cNvSpPr>
            <p:nvPr/>
          </p:nvSpPr>
          <p:spPr bwMode="auto">
            <a:xfrm>
              <a:off x="7291" y="153"/>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7">
              <a:extLst>
                <a:ext uri="{FF2B5EF4-FFF2-40B4-BE49-F238E27FC236}">
                  <a16:creationId xmlns:a16="http://schemas.microsoft.com/office/drawing/2014/main" id="{CF7578BD-4E3E-0BAB-6537-84D3FBC0F17F}"/>
                </a:ext>
              </a:extLst>
            </p:cNvPr>
            <p:cNvSpPr>
              <a:spLocks noChangeArrowheads="1"/>
            </p:cNvSpPr>
            <p:nvPr/>
          </p:nvSpPr>
          <p:spPr bwMode="auto">
            <a:xfrm>
              <a:off x="625" y="279"/>
              <a:ext cx="6672" cy="29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8">
              <a:extLst>
                <a:ext uri="{FF2B5EF4-FFF2-40B4-BE49-F238E27FC236}">
                  <a16:creationId xmlns:a16="http://schemas.microsoft.com/office/drawing/2014/main" id="{9D6C7F90-2C8E-3E13-12D1-59266D079228}"/>
                </a:ext>
              </a:extLst>
            </p:cNvPr>
            <p:cNvSpPr>
              <a:spLocks noChangeArrowheads="1"/>
            </p:cNvSpPr>
            <p:nvPr/>
          </p:nvSpPr>
          <p:spPr bwMode="auto">
            <a:xfrm>
              <a:off x="7291" y="279"/>
              <a:ext cx="571" cy="2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9">
              <a:extLst>
                <a:ext uri="{FF2B5EF4-FFF2-40B4-BE49-F238E27FC236}">
                  <a16:creationId xmlns:a16="http://schemas.microsoft.com/office/drawing/2014/main" id="{10518138-3599-A5D3-1E9D-43095A25057E}"/>
                </a:ext>
              </a:extLst>
            </p:cNvPr>
            <p:cNvSpPr>
              <a:spLocks noChangeArrowheads="1"/>
            </p:cNvSpPr>
            <p:nvPr/>
          </p:nvSpPr>
          <p:spPr bwMode="auto">
            <a:xfrm>
              <a:off x="625" y="568"/>
              <a:ext cx="7237" cy="156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10">
              <a:extLst>
                <a:ext uri="{FF2B5EF4-FFF2-40B4-BE49-F238E27FC236}">
                  <a16:creationId xmlns:a16="http://schemas.microsoft.com/office/drawing/2014/main" id="{72C80D39-BEC4-6A8E-4D02-E24325C7BFAE}"/>
                </a:ext>
              </a:extLst>
            </p:cNvPr>
            <p:cNvSpPr>
              <a:spLocks noChangeArrowheads="1"/>
            </p:cNvSpPr>
            <p:nvPr/>
          </p:nvSpPr>
          <p:spPr bwMode="auto">
            <a:xfrm>
              <a:off x="5081" y="2130"/>
              <a:ext cx="985" cy="132"/>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1">
              <a:extLst>
                <a:ext uri="{FF2B5EF4-FFF2-40B4-BE49-F238E27FC236}">
                  <a16:creationId xmlns:a16="http://schemas.microsoft.com/office/drawing/2014/main" id="{5952D253-4738-3C49-25FA-022D3F28E6D9}"/>
                </a:ext>
              </a:extLst>
            </p:cNvPr>
            <p:cNvSpPr>
              <a:spLocks noChangeArrowheads="1"/>
            </p:cNvSpPr>
            <p:nvPr/>
          </p:nvSpPr>
          <p:spPr bwMode="auto">
            <a:xfrm>
              <a:off x="7291" y="2130"/>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Rectangle 12">
              <a:extLst>
                <a:ext uri="{FF2B5EF4-FFF2-40B4-BE49-F238E27FC236}">
                  <a16:creationId xmlns:a16="http://schemas.microsoft.com/office/drawing/2014/main" id="{CE32587A-8918-E597-0F8C-9CF79C802BD5}"/>
                </a:ext>
              </a:extLst>
            </p:cNvPr>
            <p:cNvSpPr>
              <a:spLocks noChangeArrowheads="1"/>
            </p:cNvSpPr>
            <p:nvPr/>
          </p:nvSpPr>
          <p:spPr bwMode="auto">
            <a:xfrm>
              <a:off x="625" y="2256"/>
              <a:ext cx="6672" cy="133"/>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3">
              <a:extLst>
                <a:ext uri="{FF2B5EF4-FFF2-40B4-BE49-F238E27FC236}">
                  <a16:creationId xmlns:a16="http://schemas.microsoft.com/office/drawing/2014/main" id="{21BB6EF0-7BBB-669A-2ECD-1536295EFCBF}"/>
                </a:ext>
              </a:extLst>
            </p:cNvPr>
            <p:cNvSpPr>
              <a:spLocks noChangeArrowheads="1"/>
            </p:cNvSpPr>
            <p:nvPr/>
          </p:nvSpPr>
          <p:spPr bwMode="auto">
            <a:xfrm>
              <a:off x="7291" y="2256"/>
              <a:ext cx="571"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4">
              <a:extLst>
                <a:ext uri="{FF2B5EF4-FFF2-40B4-BE49-F238E27FC236}">
                  <a16:creationId xmlns:a16="http://schemas.microsoft.com/office/drawing/2014/main" id="{90D6DFEE-529B-96CC-113F-AD59FEB0AC5C}"/>
                </a:ext>
              </a:extLst>
            </p:cNvPr>
            <p:cNvSpPr>
              <a:spLocks noChangeArrowheads="1"/>
            </p:cNvSpPr>
            <p:nvPr/>
          </p:nvSpPr>
          <p:spPr bwMode="auto">
            <a:xfrm>
              <a:off x="625" y="2383"/>
              <a:ext cx="6672" cy="294"/>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ectangle 15">
              <a:extLst>
                <a:ext uri="{FF2B5EF4-FFF2-40B4-BE49-F238E27FC236}">
                  <a16:creationId xmlns:a16="http://schemas.microsoft.com/office/drawing/2014/main" id="{1A2FDBDF-B055-099E-5DD0-234CE4AC353E}"/>
                </a:ext>
              </a:extLst>
            </p:cNvPr>
            <p:cNvSpPr>
              <a:spLocks noChangeArrowheads="1"/>
            </p:cNvSpPr>
            <p:nvPr/>
          </p:nvSpPr>
          <p:spPr bwMode="auto">
            <a:xfrm>
              <a:off x="7291" y="2383"/>
              <a:ext cx="571" cy="29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6">
              <a:extLst>
                <a:ext uri="{FF2B5EF4-FFF2-40B4-BE49-F238E27FC236}">
                  <a16:creationId xmlns:a16="http://schemas.microsoft.com/office/drawing/2014/main" id="{57F92AC5-799C-447F-4847-05D468320443}"/>
                </a:ext>
              </a:extLst>
            </p:cNvPr>
            <p:cNvSpPr>
              <a:spLocks noChangeArrowheads="1"/>
            </p:cNvSpPr>
            <p:nvPr/>
          </p:nvSpPr>
          <p:spPr bwMode="auto">
            <a:xfrm>
              <a:off x="7291" y="2671"/>
              <a:ext cx="571" cy="24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17">
              <a:extLst>
                <a:ext uri="{FF2B5EF4-FFF2-40B4-BE49-F238E27FC236}">
                  <a16:creationId xmlns:a16="http://schemas.microsoft.com/office/drawing/2014/main" id="{C0D5E36C-5C37-95AE-4F07-FB87C28853DF}"/>
                </a:ext>
              </a:extLst>
            </p:cNvPr>
            <p:cNvSpPr>
              <a:spLocks noChangeArrowheads="1"/>
            </p:cNvSpPr>
            <p:nvPr/>
          </p:nvSpPr>
          <p:spPr bwMode="auto">
            <a:xfrm>
              <a:off x="625" y="2911"/>
              <a:ext cx="6672" cy="24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8">
              <a:extLst>
                <a:ext uri="{FF2B5EF4-FFF2-40B4-BE49-F238E27FC236}">
                  <a16:creationId xmlns:a16="http://schemas.microsoft.com/office/drawing/2014/main" id="{98AE421C-F897-E02D-C6EA-6A90F5348C04}"/>
                </a:ext>
              </a:extLst>
            </p:cNvPr>
            <p:cNvSpPr>
              <a:spLocks noChangeArrowheads="1"/>
            </p:cNvSpPr>
            <p:nvPr/>
          </p:nvSpPr>
          <p:spPr bwMode="auto">
            <a:xfrm>
              <a:off x="7291" y="2911"/>
              <a:ext cx="571" cy="2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Rectangle 19">
              <a:extLst>
                <a:ext uri="{FF2B5EF4-FFF2-40B4-BE49-F238E27FC236}">
                  <a16:creationId xmlns:a16="http://schemas.microsoft.com/office/drawing/2014/main" id="{B9B46070-9E58-1439-557A-D87EC5DAB180}"/>
                </a:ext>
              </a:extLst>
            </p:cNvPr>
            <p:cNvSpPr>
              <a:spLocks noChangeArrowheads="1"/>
            </p:cNvSpPr>
            <p:nvPr/>
          </p:nvSpPr>
          <p:spPr bwMode="auto">
            <a:xfrm>
              <a:off x="5081" y="3152"/>
              <a:ext cx="985" cy="132"/>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ctangle 20">
              <a:extLst>
                <a:ext uri="{FF2B5EF4-FFF2-40B4-BE49-F238E27FC236}">
                  <a16:creationId xmlns:a16="http://schemas.microsoft.com/office/drawing/2014/main" id="{F67AB453-589E-8F84-8224-1D87D22E3B4C}"/>
                </a:ext>
              </a:extLst>
            </p:cNvPr>
            <p:cNvSpPr>
              <a:spLocks noChangeArrowheads="1"/>
            </p:cNvSpPr>
            <p:nvPr/>
          </p:nvSpPr>
          <p:spPr bwMode="auto">
            <a:xfrm>
              <a:off x="7291" y="3152"/>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21">
              <a:extLst>
                <a:ext uri="{FF2B5EF4-FFF2-40B4-BE49-F238E27FC236}">
                  <a16:creationId xmlns:a16="http://schemas.microsoft.com/office/drawing/2014/main" id="{2D6C459C-B4F1-6A81-C310-E9D8E30290BB}"/>
                </a:ext>
              </a:extLst>
            </p:cNvPr>
            <p:cNvSpPr>
              <a:spLocks noChangeArrowheads="1"/>
            </p:cNvSpPr>
            <p:nvPr/>
          </p:nvSpPr>
          <p:spPr bwMode="auto">
            <a:xfrm>
              <a:off x="625" y="3278"/>
              <a:ext cx="6672" cy="132"/>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2">
              <a:extLst>
                <a:ext uri="{FF2B5EF4-FFF2-40B4-BE49-F238E27FC236}">
                  <a16:creationId xmlns:a16="http://schemas.microsoft.com/office/drawing/2014/main" id="{9994F3D0-B319-4748-D207-EFA2AAC078F1}"/>
                </a:ext>
              </a:extLst>
            </p:cNvPr>
            <p:cNvSpPr>
              <a:spLocks noChangeArrowheads="1"/>
            </p:cNvSpPr>
            <p:nvPr/>
          </p:nvSpPr>
          <p:spPr bwMode="auto">
            <a:xfrm>
              <a:off x="7291" y="3278"/>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Rectangle 23">
              <a:extLst>
                <a:ext uri="{FF2B5EF4-FFF2-40B4-BE49-F238E27FC236}">
                  <a16:creationId xmlns:a16="http://schemas.microsoft.com/office/drawing/2014/main" id="{6EFD5882-F787-438E-F25E-5015A0E5A238}"/>
                </a:ext>
              </a:extLst>
            </p:cNvPr>
            <p:cNvSpPr>
              <a:spLocks noChangeArrowheads="1"/>
            </p:cNvSpPr>
            <p:nvPr/>
          </p:nvSpPr>
          <p:spPr bwMode="auto">
            <a:xfrm>
              <a:off x="625" y="3404"/>
              <a:ext cx="6672" cy="29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4">
              <a:extLst>
                <a:ext uri="{FF2B5EF4-FFF2-40B4-BE49-F238E27FC236}">
                  <a16:creationId xmlns:a16="http://schemas.microsoft.com/office/drawing/2014/main" id="{788A96A3-17A0-AAD7-FE8E-C220513BC1A6}"/>
                </a:ext>
              </a:extLst>
            </p:cNvPr>
            <p:cNvSpPr>
              <a:spLocks noChangeArrowheads="1"/>
            </p:cNvSpPr>
            <p:nvPr/>
          </p:nvSpPr>
          <p:spPr bwMode="auto">
            <a:xfrm>
              <a:off x="7291" y="3404"/>
              <a:ext cx="571" cy="2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5">
              <a:extLst>
                <a:ext uri="{FF2B5EF4-FFF2-40B4-BE49-F238E27FC236}">
                  <a16:creationId xmlns:a16="http://schemas.microsoft.com/office/drawing/2014/main" id="{EBA8F354-40E2-D402-986F-CC4154F1CECA}"/>
                </a:ext>
              </a:extLst>
            </p:cNvPr>
            <p:cNvSpPr>
              <a:spLocks noChangeArrowheads="1"/>
            </p:cNvSpPr>
            <p:nvPr/>
          </p:nvSpPr>
          <p:spPr bwMode="auto">
            <a:xfrm>
              <a:off x="7291" y="3693"/>
              <a:ext cx="571" cy="1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6">
              <a:extLst>
                <a:ext uri="{FF2B5EF4-FFF2-40B4-BE49-F238E27FC236}">
                  <a16:creationId xmlns:a16="http://schemas.microsoft.com/office/drawing/2014/main" id="{76AF6E74-FC3C-F99F-6E98-B1E0907EE756}"/>
                </a:ext>
              </a:extLst>
            </p:cNvPr>
            <p:cNvSpPr>
              <a:spLocks noChangeArrowheads="1"/>
            </p:cNvSpPr>
            <p:nvPr/>
          </p:nvSpPr>
          <p:spPr bwMode="auto">
            <a:xfrm>
              <a:off x="5081" y="3813"/>
              <a:ext cx="985" cy="132"/>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27">
              <a:extLst>
                <a:ext uri="{FF2B5EF4-FFF2-40B4-BE49-F238E27FC236}">
                  <a16:creationId xmlns:a16="http://schemas.microsoft.com/office/drawing/2014/main" id="{4FD6A350-38B3-59EA-A3C1-D58CFEFFEC10}"/>
                </a:ext>
              </a:extLst>
            </p:cNvPr>
            <p:cNvSpPr>
              <a:spLocks noChangeArrowheads="1"/>
            </p:cNvSpPr>
            <p:nvPr/>
          </p:nvSpPr>
          <p:spPr bwMode="auto">
            <a:xfrm>
              <a:off x="7291" y="3813"/>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Rectangle 28">
              <a:extLst>
                <a:ext uri="{FF2B5EF4-FFF2-40B4-BE49-F238E27FC236}">
                  <a16:creationId xmlns:a16="http://schemas.microsoft.com/office/drawing/2014/main" id="{A9217153-8FCF-CF50-C5F6-0847523730DE}"/>
                </a:ext>
              </a:extLst>
            </p:cNvPr>
            <p:cNvSpPr>
              <a:spLocks noChangeArrowheads="1"/>
            </p:cNvSpPr>
            <p:nvPr/>
          </p:nvSpPr>
          <p:spPr bwMode="auto">
            <a:xfrm>
              <a:off x="625" y="3939"/>
              <a:ext cx="6672" cy="132"/>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Rectangle 29">
              <a:extLst>
                <a:ext uri="{FF2B5EF4-FFF2-40B4-BE49-F238E27FC236}">
                  <a16:creationId xmlns:a16="http://schemas.microsoft.com/office/drawing/2014/main" id="{FD3CB183-0C86-1960-BCD0-AF121667BACF}"/>
                </a:ext>
              </a:extLst>
            </p:cNvPr>
            <p:cNvSpPr>
              <a:spLocks noChangeArrowheads="1"/>
            </p:cNvSpPr>
            <p:nvPr/>
          </p:nvSpPr>
          <p:spPr bwMode="auto">
            <a:xfrm>
              <a:off x="7291" y="3939"/>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Rectangle 30">
              <a:extLst>
                <a:ext uri="{FF2B5EF4-FFF2-40B4-BE49-F238E27FC236}">
                  <a16:creationId xmlns:a16="http://schemas.microsoft.com/office/drawing/2014/main" id="{2B9B8ABF-955C-5323-EDAE-997FFE0F5C7D}"/>
                </a:ext>
              </a:extLst>
            </p:cNvPr>
            <p:cNvSpPr>
              <a:spLocks noChangeArrowheads="1"/>
            </p:cNvSpPr>
            <p:nvPr/>
          </p:nvSpPr>
          <p:spPr bwMode="auto">
            <a:xfrm>
              <a:off x="721" y="460"/>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 name="Rectangle 31">
              <a:extLst>
                <a:ext uri="{FF2B5EF4-FFF2-40B4-BE49-F238E27FC236}">
                  <a16:creationId xmlns:a16="http://schemas.microsoft.com/office/drawing/2014/main" id="{AE19B3F0-B310-A801-2524-05999C60FECE}"/>
                </a:ext>
              </a:extLst>
            </p:cNvPr>
            <p:cNvSpPr>
              <a:spLocks noChangeArrowheads="1"/>
            </p:cNvSpPr>
            <p:nvPr/>
          </p:nvSpPr>
          <p:spPr bwMode="auto">
            <a:xfrm>
              <a:off x="1111" y="460"/>
              <a:ext cx="29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 name="Rectangle 32">
              <a:extLst>
                <a:ext uri="{FF2B5EF4-FFF2-40B4-BE49-F238E27FC236}">
                  <a16:creationId xmlns:a16="http://schemas.microsoft.com/office/drawing/2014/main" id="{40E33490-EEB3-7F19-A8DF-0AE52C355CBC}"/>
                </a:ext>
              </a:extLst>
            </p:cNvPr>
            <p:cNvSpPr>
              <a:spLocks noChangeArrowheads="1"/>
            </p:cNvSpPr>
            <p:nvPr/>
          </p:nvSpPr>
          <p:spPr bwMode="auto">
            <a:xfrm>
              <a:off x="1970" y="460"/>
              <a:ext cx="4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3" name="Rectangle 33">
              <a:extLst>
                <a:ext uri="{FF2B5EF4-FFF2-40B4-BE49-F238E27FC236}">
                  <a16:creationId xmlns:a16="http://schemas.microsoft.com/office/drawing/2014/main" id="{05FA6768-F8BD-2FC0-4C77-9A8A954EB8AE}"/>
                </a:ext>
              </a:extLst>
            </p:cNvPr>
            <p:cNvSpPr>
              <a:spLocks noChangeArrowheads="1"/>
            </p:cNvSpPr>
            <p:nvPr/>
          </p:nvSpPr>
          <p:spPr bwMode="auto">
            <a:xfrm>
              <a:off x="3772" y="460"/>
              <a:ext cx="49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 name="Rectangle 34">
              <a:extLst>
                <a:ext uri="{FF2B5EF4-FFF2-40B4-BE49-F238E27FC236}">
                  <a16:creationId xmlns:a16="http://schemas.microsoft.com/office/drawing/2014/main" id="{77A0888C-549C-805E-7E69-39110C0B43F0}"/>
                </a:ext>
              </a:extLst>
            </p:cNvPr>
            <p:cNvSpPr>
              <a:spLocks noChangeArrowheads="1"/>
            </p:cNvSpPr>
            <p:nvPr/>
          </p:nvSpPr>
          <p:spPr bwMode="auto">
            <a:xfrm>
              <a:off x="5207" y="460"/>
              <a:ext cx="87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 name="Rectangle 35">
              <a:extLst>
                <a:ext uri="{FF2B5EF4-FFF2-40B4-BE49-F238E27FC236}">
                  <a16:creationId xmlns:a16="http://schemas.microsoft.com/office/drawing/2014/main" id="{A5ED9F0A-40A1-D1A4-334F-50F0E6695463}"/>
                </a:ext>
              </a:extLst>
            </p:cNvPr>
            <p:cNvSpPr>
              <a:spLocks noChangeArrowheads="1"/>
            </p:cNvSpPr>
            <p:nvPr/>
          </p:nvSpPr>
          <p:spPr bwMode="auto">
            <a:xfrm>
              <a:off x="6396" y="460"/>
              <a:ext cx="58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6" name="Rectangle 36">
              <a:extLst>
                <a:ext uri="{FF2B5EF4-FFF2-40B4-BE49-F238E27FC236}">
                  <a16:creationId xmlns:a16="http://schemas.microsoft.com/office/drawing/2014/main" id="{E7433A5F-D286-EB22-2F30-283690A9F198}"/>
                </a:ext>
              </a:extLst>
            </p:cNvPr>
            <p:cNvSpPr>
              <a:spLocks noChangeArrowheads="1"/>
            </p:cNvSpPr>
            <p:nvPr/>
          </p:nvSpPr>
          <p:spPr bwMode="auto">
            <a:xfrm>
              <a:off x="745" y="580"/>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 name="Rectangle 37">
              <a:extLst>
                <a:ext uri="{FF2B5EF4-FFF2-40B4-BE49-F238E27FC236}">
                  <a16:creationId xmlns:a16="http://schemas.microsoft.com/office/drawing/2014/main" id="{BB27145A-8FF3-945F-FE2D-229D8600CB57}"/>
                </a:ext>
              </a:extLst>
            </p:cNvPr>
            <p:cNvSpPr>
              <a:spLocks noChangeArrowheads="1"/>
            </p:cNvSpPr>
            <p:nvPr/>
          </p:nvSpPr>
          <p:spPr bwMode="auto">
            <a:xfrm>
              <a:off x="913" y="580"/>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 name="Rectangle 38">
              <a:extLst>
                <a:ext uri="{FF2B5EF4-FFF2-40B4-BE49-F238E27FC236}">
                  <a16:creationId xmlns:a16="http://schemas.microsoft.com/office/drawing/2014/main" id="{FB9990D1-83AE-6425-6A81-2CC6462F7DA0}"/>
                </a:ext>
              </a:extLst>
            </p:cNvPr>
            <p:cNvSpPr>
              <a:spLocks noChangeArrowheads="1"/>
            </p:cNvSpPr>
            <p:nvPr/>
          </p:nvSpPr>
          <p:spPr bwMode="auto">
            <a:xfrm>
              <a:off x="1520" y="580"/>
              <a:ext cx="8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ACTIVOS MENORES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 name="Rectangle 39">
              <a:extLst>
                <a:ext uri="{FF2B5EF4-FFF2-40B4-BE49-F238E27FC236}">
                  <a16:creationId xmlns:a16="http://schemas.microsoft.com/office/drawing/2014/main" id="{3F37E5B3-7A6F-D172-9A8B-5E9267D4F586}"/>
                </a:ext>
              </a:extLst>
            </p:cNvPr>
            <p:cNvSpPr>
              <a:spLocks noChangeArrowheads="1"/>
            </p:cNvSpPr>
            <p:nvPr/>
          </p:nvSpPr>
          <p:spPr bwMode="auto">
            <a:xfrm>
              <a:off x="2889" y="580"/>
              <a:ext cx="129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PRESOSTATO PARA EL CALDERO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 name="Rectangle 40">
              <a:extLst>
                <a:ext uri="{FF2B5EF4-FFF2-40B4-BE49-F238E27FC236}">
                  <a16:creationId xmlns:a16="http://schemas.microsoft.com/office/drawing/2014/main" id="{53DFD52A-2034-7052-9A20-B18642D9DC2E}"/>
                </a:ext>
              </a:extLst>
            </p:cNvPr>
            <p:cNvSpPr>
              <a:spLocks noChangeArrowheads="1"/>
            </p:cNvSpPr>
            <p:nvPr/>
          </p:nvSpPr>
          <p:spPr bwMode="auto">
            <a:xfrm>
              <a:off x="5742" y="580"/>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$335.62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 name="Rectangle 41">
              <a:extLst>
                <a:ext uri="{FF2B5EF4-FFF2-40B4-BE49-F238E27FC236}">
                  <a16:creationId xmlns:a16="http://schemas.microsoft.com/office/drawing/2014/main" id="{605A476E-75C0-0EE7-8B9E-C8A652C5C0A2}"/>
                </a:ext>
              </a:extLst>
            </p:cNvPr>
            <p:cNvSpPr>
              <a:spLocks noChangeArrowheads="1"/>
            </p:cNvSpPr>
            <p:nvPr/>
          </p:nvSpPr>
          <p:spPr bwMode="auto">
            <a:xfrm>
              <a:off x="745" y="700"/>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 name="Rectangle 42">
              <a:extLst>
                <a:ext uri="{FF2B5EF4-FFF2-40B4-BE49-F238E27FC236}">
                  <a16:creationId xmlns:a16="http://schemas.microsoft.com/office/drawing/2014/main" id="{DC23E5EF-CC9F-9DDC-6564-BA6D346F8E3E}"/>
                </a:ext>
              </a:extLst>
            </p:cNvPr>
            <p:cNvSpPr>
              <a:spLocks noChangeArrowheads="1"/>
            </p:cNvSpPr>
            <p:nvPr/>
          </p:nvSpPr>
          <p:spPr bwMode="auto">
            <a:xfrm>
              <a:off x="913" y="700"/>
              <a:ext cx="40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 name="Rectangle 43">
              <a:extLst>
                <a:ext uri="{FF2B5EF4-FFF2-40B4-BE49-F238E27FC236}">
                  <a16:creationId xmlns:a16="http://schemas.microsoft.com/office/drawing/2014/main" id="{2C3F49AA-F69E-EB29-1CBD-3F96029ED00B}"/>
                </a:ext>
              </a:extLst>
            </p:cNvPr>
            <p:cNvSpPr>
              <a:spLocks noChangeArrowheads="1"/>
            </p:cNvSpPr>
            <p:nvPr/>
          </p:nvSpPr>
          <p:spPr bwMode="auto">
            <a:xfrm>
              <a:off x="1520" y="700"/>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 name="Rectangle 44">
              <a:extLst>
                <a:ext uri="{FF2B5EF4-FFF2-40B4-BE49-F238E27FC236}">
                  <a16:creationId xmlns:a16="http://schemas.microsoft.com/office/drawing/2014/main" id="{ACDCE63A-5DDC-DF75-7608-53FA8A2C4700}"/>
                </a:ext>
              </a:extLst>
            </p:cNvPr>
            <p:cNvSpPr>
              <a:spLocks noChangeArrowheads="1"/>
            </p:cNvSpPr>
            <p:nvPr/>
          </p:nvSpPr>
          <p:spPr bwMode="auto">
            <a:xfrm>
              <a:off x="2889" y="700"/>
              <a:ext cx="9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CÁMARAS DE SEGURIDAD</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5" name="Rectangle 45">
              <a:extLst>
                <a:ext uri="{FF2B5EF4-FFF2-40B4-BE49-F238E27FC236}">
                  <a16:creationId xmlns:a16="http://schemas.microsoft.com/office/drawing/2014/main" id="{EBA70FC6-7966-CEC6-8409-F74655467B0F}"/>
                </a:ext>
              </a:extLst>
            </p:cNvPr>
            <p:cNvSpPr>
              <a:spLocks noChangeArrowheads="1"/>
            </p:cNvSpPr>
            <p:nvPr/>
          </p:nvSpPr>
          <p:spPr bwMode="auto">
            <a:xfrm>
              <a:off x="5676" y="700"/>
              <a:ext cx="43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$1,279.16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 name="Rectangle 46">
              <a:extLst>
                <a:ext uri="{FF2B5EF4-FFF2-40B4-BE49-F238E27FC236}">
                  <a16:creationId xmlns:a16="http://schemas.microsoft.com/office/drawing/2014/main" id="{4E68B591-4BEF-A8CA-48C0-99BF833C214A}"/>
                </a:ext>
              </a:extLst>
            </p:cNvPr>
            <p:cNvSpPr>
              <a:spLocks noChangeArrowheads="1"/>
            </p:cNvSpPr>
            <p:nvPr/>
          </p:nvSpPr>
          <p:spPr bwMode="auto">
            <a:xfrm>
              <a:off x="745" y="880"/>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 name="Rectangle 47">
              <a:extLst>
                <a:ext uri="{FF2B5EF4-FFF2-40B4-BE49-F238E27FC236}">
                  <a16:creationId xmlns:a16="http://schemas.microsoft.com/office/drawing/2014/main" id="{856AE6C8-C366-F47A-7F8D-B56E59CA1384}"/>
                </a:ext>
              </a:extLst>
            </p:cNvPr>
            <p:cNvSpPr>
              <a:spLocks noChangeArrowheads="1"/>
            </p:cNvSpPr>
            <p:nvPr/>
          </p:nvSpPr>
          <p:spPr bwMode="auto">
            <a:xfrm>
              <a:off x="913" y="880"/>
              <a:ext cx="29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 name="Rectangle 48">
              <a:extLst>
                <a:ext uri="{FF2B5EF4-FFF2-40B4-BE49-F238E27FC236}">
                  <a16:creationId xmlns:a16="http://schemas.microsoft.com/office/drawing/2014/main" id="{0EA9BFEC-04BB-C1A2-706F-3BDA013F5DA9}"/>
                </a:ext>
              </a:extLst>
            </p:cNvPr>
            <p:cNvSpPr>
              <a:spLocks noChangeArrowheads="1"/>
            </p:cNvSpPr>
            <p:nvPr/>
          </p:nvSpPr>
          <p:spPr bwMode="auto">
            <a:xfrm>
              <a:off x="1520" y="880"/>
              <a:ext cx="115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 name="Rectangle 49">
              <a:extLst>
                <a:ext uri="{FF2B5EF4-FFF2-40B4-BE49-F238E27FC236}">
                  <a16:creationId xmlns:a16="http://schemas.microsoft.com/office/drawing/2014/main" id="{CD594758-A52D-879B-FF85-9CF8D425CD46}"/>
                </a:ext>
              </a:extLst>
            </p:cNvPr>
            <p:cNvSpPr>
              <a:spLocks noChangeArrowheads="1"/>
            </p:cNvSpPr>
            <p:nvPr/>
          </p:nvSpPr>
          <p:spPr bwMode="auto">
            <a:xfrm>
              <a:off x="2889" y="820"/>
              <a:ext cx="2032"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ADECUACIÓN DEL ESPACIO DESTINADO PARA VIVIENDA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0" name="Rectangle 50">
              <a:extLst>
                <a:ext uri="{FF2B5EF4-FFF2-40B4-BE49-F238E27FC236}">
                  <a16:creationId xmlns:a16="http://schemas.microsoft.com/office/drawing/2014/main" id="{24C72C95-F82B-68DF-5F3A-6BE3C4E60A6D}"/>
                </a:ext>
              </a:extLst>
            </p:cNvPr>
            <p:cNvSpPr>
              <a:spLocks noChangeArrowheads="1"/>
            </p:cNvSpPr>
            <p:nvPr/>
          </p:nvSpPr>
          <p:spPr bwMode="auto">
            <a:xfrm>
              <a:off x="2889" y="940"/>
              <a:ext cx="147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QUE EXISTE DENTRO DEL COMPLEJO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 name="Rectangle 51">
              <a:extLst>
                <a:ext uri="{FF2B5EF4-FFF2-40B4-BE49-F238E27FC236}">
                  <a16:creationId xmlns:a16="http://schemas.microsoft.com/office/drawing/2014/main" id="{FFB0009D-377E-08EF-4A01-A53426E72D70}"/>
                </a:ext>
              </a:extLst>
            </p:cNvPr>
            <p:cNvSpPr>
              <a:spLocks noChangeArrowheads="1"/>
            </p:cNvSpPr>
            <p:nvPr/>
          </p:nvSpPr>
          <p:spPr bwMode="auto">
            <a:xfrm>
              <a:off x="5742" y="880"/>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$920.00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 name="Rectangle 52">
              <a:extLst>
                <a:ext uri="{FF2B5EF4-FFF2-40B4-BE49-F238E27FC236}">
                  <a16:creationId xmlns:a16="http://schemas.microsoft.com/office/drawing/2014/main" id="{E0B6C0DB-1937-4986-2BD2-BCF0FC6932BC}"/>
                </a:ext>
              </a:extLst>
            </p:cNvPr>
            <p:cNvSpPr>
              <a:spLocks noChangeArrowheads="1"/>
            </p:cNvSpPr>
            <p:nvPr/>
          </p:nvSpPr>
          <p:spPr bwMode="auto">
            <a:xfrm>
              <a:off x="745" y="1121"/>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 name="Rectangle 53">
              <a:extLst>
                <a:ext uri="{FF2B5EF4-FFF2-40B4-BE49-F238E27FC236}">
                  <a16:creationId xmlns:a16="http://schemas.microsoft.com/office/drawing/2014/main" id="{5EA8B81F-EFC3-25D4-5171-1AF4A9F340E6}"/>
                </a:ext>
              </a:extLst>
            </p:cNvPr>
            <p:cNvSpPr>
              <a:spLocks noChangeArrowheads="1"/>
            </p:cNvSpPr>
            <p:nvPr/>
          </p:nvSpPr>
          <p:spPr bwMode="auto">
            <a:xfrm>
              <a:off x="913" y="1121"/>
              <a:ext cx="40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 name="Rectangle 54">
              <a:extLst>
                <a:ext uri="{FF2B5EF4-FFF2-40B4-BE49-F238E27FC236}">
                  <a16:creationId xmlns:a16="http://schemas.microsoft.com/office/drawing/2014/main" id="{816B1288-623B-FD6E-EC22-C68EFD43F9C0}"/>
                </a:ext>
              </a:extLst>
            </p:cNvPr>
            <p:cNvSpPr>
              <a:spLocks noChangeArrowheads="1"/>
            </p:cNvSpPr>
            <p:nvPr/>
          </p:nvSpPr>
          <p:spPr bwMode="auto">
            <a:xfrm>
              <a:off x="1520" y="1121"/>
              <a:ext cx="8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ACTIVOS MENORES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 name="Rectangle 55">
              <a:extLst>
                <a:ext uri="{FF2B5EF4-FFF2-40B4-BE49-F238E27FC236}">
                  <a16:creationId xmlns:a16="http://schemas.microsoft.com/office/drawing/2014/main" id="{FEB03C94-46D2-0DE8-1598-F5B07A43AC61}"/>
                </a:ext>
              </a:extLst>
            </p:cNvPr>
            <p:cNvSpPr>
              <a:spLocks noChangeArrowheads="1"/>
            </p:cNvSpPr>
            <p:nvPr/>
          </p:nvSpPr>
          <p:spPr bwMode="auto">
            <a:xfrm>
              <a:off x="2889" y="1060"/>
              <a:ext cx="197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 HIDROLAVADORA ELÉCTRICA 2000 PSI Y 3 BOTAS DE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6" name="Rectangle 56">
              <a:extLst>
                <a:ext uri="{FF2B5EF4-FFF2-40B4-BE49-F238E27FC236}">
                  <a16:creationId xmlns:a16="http://schemas.microsoft.com/office/drawing/2014/main" id="{4C19B891-C032-8913-7489-085DBADC9B73}"/>
                </a:ext>
              </a:extLst>
            </p:cNvPr>
            <p:cNvSpPr>
              <a:spLocks noChangeArrowheads="1"/>
            </p:cNvSpPr>
            <p:nvPr/>
          </p:nvSpPr>
          <p:spPr bwMode="auto">
            <a:xfrm>
              <a:off x="2889" y="1181"/>
              <a:ext cx="39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CAUCHO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 name="Rectangle 57">
              <a:extLst>
                <a:ext uri="{FF2B5EF4-FFF2-40B4-BE49-F238E27FC236}">
                  <a16:creationId xmlns:a16="http://schemas.microsoft.com/office/drawing/2014/main" id="{ABF55474-22FA-8E04-883C-E15B81F18FD2}"/>
                </a:ext>
              </a:extLst>
            </p:cNvPr>
            <p:cNvSpPr>
              <a:spLocks noChangeArrowheads="1"/>
            </p:cNvSpPr>
            <p:nvPr/>
          </p:nvSpPr>
          <p:spPr bwMode="auto">
            <a:xfrm>
              <a:off x="5742" y="1121"/>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$200.15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 name="Rectangle 58">
              <a:extLst>
                <a:ext uri="{FF2B5EF4-FFF2-40B4-BE49-F238E27FC236}">
                  <a16:creationId xmlns:a16="http://schemas.microsoft.com/office/drawing/2014/main" id="{45AA768D-7E80-BD8E-F956-F3A879B5CB29}"/>
                </a:ext>
              </a:extLst>
            </p:cNvPr>
            <p:cNvSpPr>
              <a:spLocks noChangeArrowheads="1"/>
            </p:cNvSpPr>
            <p:nvPr/>
          </p:nvSpPr>
          <p:spPr bwMode="auto">
            <a:xfrm>
              <a:off x="745" y="1601"/>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 name="Rectangle 59">
              <a:extLst>
                <a:ext uri="{FF2B5EF4-FFF2-40B4-BE49-F238E27FC236}">
                  <a16:creationId xmlns:a16="http://schemas.microsoft.com/office/drawing/2014/main" id="{572756CF-65D0-8D36-592A-1D162BE9509B}"/>
                </a:ext>
              </a:extLst>
            </p:cNvPr>
            <p:cNvSpPr>
              <a:spLocks noChangeArrowheads="1"/>
            </p:cNvSpPr>
            <p:nvPr/>
          </p:nvSpPr>
          <p:spPr bwMode="auto">
            <a:xfrm>
              <a:off x="913" y="1601"/>
              <a:ext cx="38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 name="Rectangle 60">
              <a:extLst>
                <a:ext uri="{FF2B5EF4-FFF2-40B4-BE49-F238E27FC236}">
                  <a16:creationId xmlns:a16="http://schemas.microsoft.com/office/drawing/2014/main" id="{729274E9-FFE4-16A8-3AB3-0E0BD1D0F81C}"/>
                </a:ext>
              </a:extLst>
            </p:cNvPr>
            <p:cNvSpPr>
              <a:spLocks noChangeArrowheads="1"/>
            </p:cNvSpPr>
            <p:nvPr/>
          </p:nvSpPr>
          <p:spPr bwMode="auto">
            <a:xfrm>
              <a:off x="1520" y="1601"/>
              <a:ext cx="115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 name="Rectangle 61">
              <a:extLst>
                <a:ext uri="{FF2B5EF4-FFF2-40B4-BE49-F238E27FC236}">
                  <a16:creationId xmlns:a16="http://schemas.microsoft.com/office/drawing/2014/main" id="{7424BA80-1962-6F1E-2B04-8218A50BCACA}"/>
                </a:ext>
              </a:extLst>
            </p:cNvPr>
            <p:cNvSpPr>
              <a:spLocks noChangeArrowheads="1"/>
            </p:cNvSpPr>
            <p:nvPr/>
          </p:nvSpPr>
          <p:spPr bwMode="auto">
            <a:xfrm>
              <a:off x="2889" y="1301"/>
              <a:ext cx="24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INSUMOS Y ACCESORIOS PARA EL COMPLEJO (ASPIRADORA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 name="Rectangle 62">
              <a:extLst>
                <a:ext uri="{FF2B5EF4-FFF2-40B4-BE49-F238E27FC236}">
                  <a16:creationId xmlns:a16="http://schemas.microsoft.com/office/drawing/2014/main" id="{45EEBBCC-8FF2-1967-A7B4-6632E7FF7091}"/>
                </a:ext>
              </a:extLst>
            </p:cNvPr>
            <p:cNvSpPr>
              <a:spLocks noChangeArrowheads="1"/>
            </p:cNvSpPr>
            <p:nvPr/>
          </p:nvSpPr>
          <p:spPr bwMode="auto">
            <a:xfrm>
              <a:off x="2889" y="1421"/>
              <a:ext cx="242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12R M/ALUMINIO, CEPILLO REFORZADO, CERNIDERA PLANA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 name="Rectangle 63">
              <a:extLst>
                <a:ext uri="{FF2B5EF4-FFF2-40B4-BE49-F238E27FC236}">
                  <a16:creationId xmlns:a16="http://schemas.microsoft.com/office/drawing/2014/main" id="{2FE120F8-B9D4-0A79-CA65-CC4C825C0DF4}"/>
                </a:ext>
              </a:extLst>
            </p:cNvPr>
            <p:cNvSpPr>
              <a:spLocks noChangeArrowheads="1"/>
            </p:cNvSpPr>
            <p:nvPr/>
          </p:nvSpPr>
          <p:spPr bwMode="auto">
            <a:xfrm>
              <a:off x="2889" y="1541"/>
              <a:ext cx="239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F/BLANCO, INYECTOR/BOQUILLA RETORNO AGUA PEGABLE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4" name="Rectangle 64">
              <a:extLst>
                <a:ext uri="{FF2B5EF4-FFF2-40B4-BE49-F238E27FC236}">
                  <a16:creationId xmlns:a16="http://schemas.microsoft.com/office/drawing/2014/main" id="{3AE960A6-4B7B-F2B7-BCCC-08CFE2D0CCDA}"/>
                </a:ext>
              </a:extLst>
            </p:cNvPr>
            <p:cNvSpPr>
              <a:spLocks noChangeArrowheads="1"/>
            </p:cNvSpPr>
            <p:nvPr/>
          </p:nvSpPr>
          <p:spPr bwMode="auto">
            <a:xfrm>
              <a:off x="2889" y="1661"/>
              <a:ext cx="206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11/2, MANGO TELESCÓPICO EXTENS. 2 A 3.5 M, MANGO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5" name="Rectangle 65">
              <a:extLst>
                <a:ext uri="{FF2B5EF4-FFF2-40B4-BE49-F238E27FC236}">
                  <a16:creationId xmlns:a16="http://schemas.microsoft.com/office/drawing/2014/main" id="{D2970886-003C-E84B-EDDD-4F4E0C837794}"/>
                </a:ext>
              </a:extLst>
            </p:cNvPr>
            <p:cNvSpPr>
              <a:spLocks noChangeArrowheads="1"/>
            </p:cNvSpPr>
            <p:nvPr/>
          </p:nvSpPr>
          <p:spPr bwMode="auto">
            <a:xfrm>
              <a:off x="2889" y="1782"/>
              <a:ext cx="214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TELESCÓPICO EXTENS. 2.60 A 4.80 M, MANGUERA PISCINA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6" name="Rectangle 66">
              <a:extLst>
                <a:ext uri="{FF2B5EF4-FFF2-40B4-BE49-F238E27FC236}">
                  <a16:creationId xmlns:a16="http://schemas.microsoft.com/office/drawing/2014/main" id="{62B7D230-E6F6-7B62-10A2-AE9838E72FEE}"/>
                </a:ext>
              </a:extLst>
            </p:cNvPr>
            <p:cNvSpPr>
              <a:spLocks noChangeArrowheads="1"/>
            </p:cNvSpPr>
            <p:nvPr/>
          </p:nvSpPr>
          <p:spPr bwMode="auto">
            <a:xfrm>
              <a:off x="2889" y="1902"/>
              <a:ext cx="733"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WATERPRO 15M)</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7" name="Rectangle 67">
              <a:extLst>
                <a:ext uri="{FF2B5EF4-FFF2-40B4-BE49-F238E27FC236}">
                  <a16:creationId xmlns:a16="http://schemas.microsoft.com/office/drawing/2014/main" id="{E2D5B3EC-D1E5-0F3D-A35E-F5E4C0414705}"/>
                </a:ext>
              </a:extLst>
            </p:cNvPr>
            <p:cNvSpPr>
              <a:spLocks noChangeArrowheads="1"/>
            </p:cNvSpPr>
            <p:nvPr/>
          </p:nvSpPr>
          <p:spPr bwMode="auto">
            <a:xfrm>
              <a:off x="5742" y="1601"/>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$392.53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8" name="Rectangle 68">
              <a:extLst>
                <a:ext uri="{FF2B5EF4-FFF2-40B4-BE49-F238E27FC236}">
                  <a16:creationId xmlns:a16="http://schemas.microsoft.com/office/drawing/2014/main" id="{61A9EC19-D204-F5FF-B385-49190CCB0711}"/>
                </a:ext>
              </a:extLst>
            </p:cNvPr>
            <p:cNvSpPr>
              <a:spLocks noChangeArrowheads="1"/>
            </p:cNvSpPr>
            <p:nvPr/>
          </p:nvSpPr>
          <p:spPr bwMode="auto">
            <a:xfrm>
              <a:off x="745" y="2022"/>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9" name="Rectangle 69">
              <a:extLst>
                <a:ext uri="{FF2B5EF4-FFF2-40B4-BE49-F238E27FC236}">
                  <a16:creationId xmlns:a16="http://schemas.microsoft.com/office/drawing/2014/main" id="{BBD9F224-9A2F-AF78-226E-F2AC43F76476}"/>
                </a:ext>
              </a:extLst>
            </p:cNvPr>
            <p:cNvSpPr>
              <a:spLocks noChangeArrowheads="1"/>
            </p:cNvSpPr>
            <p:nvPr/>
          </p:nvSpPr>
          <p:spPr bwMode="auto">
            <a:xfrm>
              <a:off x="913" y="2022"/>
              <a:ext cx="5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0" name="Rectangle 70">
              <a:extLst>
                <a:ext uri="{FF2B5EF4-FFF2-40B4-BE49-F238E27FC236}">
                  <a16:creationId xmlns:a16="http://schemas.microsoft.com/office/drawing/2014/main" id="{FB93B5DC-00B7-DFAC-6929-0240871ECB3C}"/>
                </a:ext>
              </a:extLst>
            </p:cNvPr>
            <p:cNvSpPr>
              <a:spLocks noChangeArrowheads="1"/>
            </p:cNvSpPr>
            <p:nvPr/>
          </p:nvSpPr>
          <p:spPr bwMode="auto">
            <a:xfrm>
              <a:off x="1520" y="2022"/>
              <a:ext cx="8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ACTIVOS MENORES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1" name="Rectangle 71">
              <a:extLst>
                <a:ext uri="{FF2B5EF4-FFF2-40B4-BE49-F238E27FC236}">
                  <a16:creationId xmlns:a16="http://schemas.microsoft.com/office/drawing/2014/main" id="{D9B50614-9B2B-7795-C1AD-D053738FCBF1}"/>
                </a:ext>
              </a:extLst>
            </p:cNvPr>
            <p:cNvSpPr>
              <a:spLocks noChangeArrowheads="1"/>
            </p:cNvSpPr>
            <p:nvPr/>
          </p:nvSpPr>
          <p:spPr bwMode="auto">
            <a:xfrm>
              <a:off x="2889" y="2022"/>
              <a:ext cx="190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BOMBA PARA PISCINA 1.5 HP 110V SQP LX – 12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2" name="Rectangle 72">
              <a:extLst>
                <a:ext uri="{FF2B5EF4-FFF2-40B4-BE49-F238E27FC236}">
                  <a16:creationId xmlns:a16="http://schemas.microsoft.com/office/drawing/2014/main" id="{0BA70B8A-E225-AD7F-AD93-1DE1D38C5D4A}"/>
                </a:ext>
              </a:extLst>
            </p:cNvPr>
            <p:cNvSpPr>
              <a:spLocks noChangeArrowheads="1"/>
            </p:cNvSpPr>
            <p:nvPr/>
          </p:nvSpPr>
          <p:spPr bwMode="auto">
            <a:xfrm>
              <a:off x="5742" y="2022"/>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$278.30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3" name="Rectangle 73">
              <a:extLst>
                <a:ext uri="{FF2B5EF4-FFF2-40B4-BE49-F238E27FC236}">
                  <a16:creationId xmlns:a16="http://schemas.microsoft.com/office/drawing/2014/main" id="{32183C12-AD52-9988-958A-3F3BB1169CE7}"/>
                </a:ext>
              </a:extLst>
            </p:cNvPr>
            <p:cNvSpPr>
              <a:spLocks noChangeArrowheads="1"/>
            </p:cNvSpPr>
            <p:nvPr/>
          </p:nvSpPr>
          <p:spPr bwMode="auto">
            <a:xfrm>
              <a:off x="5634" y="2142"/>
              <a:ext cx="4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$3,405.76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4" name="Rectangle 74">
              <a:extLst>
                <a:ext uri="{FF2B5EF4-FFF2-40B4-BE49-F238E27FC236}">
                  <a16:creationId xmlns:a16="http://schemas.microsoft.com/office/drawing/2014/main" id="{8C17B66A-D7C2-7CD9-63F7-CD67C2A3EFC7}"/>
                </a:ext>
              </a:extLst>
            </p:cNvPr>
            <p:cNvSpPr>
              <a:spLocks noChangeArrowheads="1"/>
            </p:cNvSpPr>
            <p:nvPr/>
          </p:nvSpPr>
          <p:spPr bwMode="auto">
            <a:xfrm>
              <a:off x="721" y="256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5" name="Rectangle 75">
              <a:extLst>
                <a:ext uri="{FF2B5EF4-FFF2-40B4-BE49-F238E27FC236}">
                  <a16:creationId xmlns:a16="http://schemas.microsoft.com/office/drawing/2014/main" id="{E8B47AE3-704D-C9BF-0FF4-A3C59A94CA96}"/>
                </a:ext>
              </a:extLst>
            </p:cNvPr>
            <p:cNvSpPr>
              <a:spLocks noChangeArrowheads="1"/>
            </p:cNvSpPr>
            <p:nvPr/>
          </p:nvSpPr>
          <p:spPr bwMode="auto">
            <a:xfrm>
              <a:off x="1111" y="2563"/>
              <a:ext cx="29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6" name="Rectangle 76">
              <a:extLst>
                <a:ext uri="{FF2B5EF4-FFF2-40B4-BE49-F238E27FC236}">
                  <a16:creationId xmlns:a16="http://schemas.microsoft.com/office/drawing/2014/main" id="{84024059-2DF2-1303-FA6B-BEE087836332}"/>
                </a:ext>
              </a:extLst>
            </p:cNvPr>
            <p:cNvSpPr>
              <a:spLocks noChangeArrowheads="1"/>
            </p:cNvSpPr>
            <p:nvPr/>
          </p:nvSpPr>
          <p:spPr bwMode="auto">
            <a:xfrm>
              <a:off x="1970" y="2563"/>
              <a:ext cx="4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7" name="Rectangle 77">
              <a:extLst>
                <a:ext uri="{FF2B5EF4-FFF2-40B4-BE49-F238E27FC236}">
                  <a16:creationId xmlns:a16="http://schemas.microsoft.com/office/drawing/2014/main" id="{011A91C1-0742-8D49-F2D1-F9B7138B16C8}"/>
                </a:ext>
              </a:extLst>
            </p:cNvPr>
            <p:cNvSpPr>
              <a:spLocks noChangeArrowheads="1"/>
            </p:cNvSpPr>
            <p:nvPr/>
          </p:nvSpPr>
          <p:spPr bwMode="auto">
            <a:xfrm>
              <a:off x="3772" y="2563"/>
              <a:ext cx="49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8" name="Rectangle 78">
              <a:extLst>
                <a:ext uri="{FF2B5EF4-FFF2-40B4-BE49-F238E27FC236}">
                  <a16:creationId xmlns:a16="http://schemas.microsoft.com/office/drawing/2014/main" id="{E3DDC6E9-125C-53FE-2DEC-37DEF776EBC9}"/>
                </a:ext>
              </a:extLst>
            </p:cNvPr>
            <p:cNvSpPr>
              <a:spLocks noChangeArrowheads="1"/>
            </p:cNvSpPr>
            <p:nvPr/>
          </p:nvSpPr>
          <p:spPr bwMode="auto">
            <a:xfrm>
              <a:off x="5207" y="2563"/>
              <a:ext cx="87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9" name="Rectangle 79">
              <a:extLst>
                <a:ext uri="{FF2B5EF4-FFF2-40B4-BE49-F238E27FC236}">
                  <a16:creationId xmlns:a16="http://schemas.microsoft.com/office/drawing/2014/main" id="{5B872D4E-91CB-BB48-EB4F-1A81CAE38D0A}"/>
                </a:ext>
              </a:extLst>
            </p:cNvPr>
            <p:cNvSpPr>
              <a:spLocks noChangeArrowheads="1"/>
            </p:cNvSpPr>
            <p:nvPr/>
          </p:nvSpPr>
          <p:spPr bwMode="auto">
            <a:xfrm>
              <a:off x="6396" y="2563"/>
              <a:ext cx="58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0" name="Rectangle 80">
              <a:extLst>
                <a:ext uri="{FF2B5EF4-FFF2-40B4-BE49-F238E27FC236}">
                  <a16:creationId xmlns:a16="http://schemas.microsoft.com/office/drawing/2014/main" id="{0D070D19-5384-78D6-311E-F89A30C052BF}"/>
                </a:ext>
              </a:extLst>
            </p:cNvPr>
            <p:cNvSpPr>
              <a:spLocks noChangeArrowheads="1"/>
            </p:cNvSpPr>
            <p:nvPr/>
          </p:nvSpPr>
          <p:spPr bwMode="auto">
            <a:xfrm>
              <a:off x="745" y="2743"/>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1" name="Rectangle 81">
              <a:extLst>
                <a:ext uri="{FF2B5EF4-FFF2-40B4-BE49-F238E27FC236}">
                  <a16:creationId xmlns:a16="http://schemas.microsoft.com/office/drawing/2014/main" id="{89880907-5B4E-A8EC-7FC6-4DE7477F7BAE}"/>
                </a:ext>
              </a:extLst>
            </p:cNvPr>
            <p:cNvSpPr>
              <a:spLocks noChangeArrowheads="1"/>
            </p:cNvSpPr>
            <p:nvPr/>
          </p:nvSpPr>
          <p:spPr bwMode="auto">
            <a:xfrm>
              <a:off x="913" y="2743"/>
              <a:ext cx="34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MARZO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2" name="Rectangle 82">
              <a:extLst>
                <a:ext uri="{FF2B5EF4-FFF2-40B4-BE49-F238E27FC236}">
                  <a16:creationId xmlns:a16="http://schemas.microsoft.com/office/drawing/2014/main" id="{E0A072F7-9760-874E-F47B-6041D0A88B1D}"/>
                </a:ext>
              </a:extLst>
            </p:cNvPr>
            <p:cNvSpPr>
              <a:spLocks noChangeArrowheads="1"/>
            </p:cNvSpPr>
            <p:nvPr/>
          </p:nvSpPr>
          <p:spPr bwMode="auto">
            <a:xfrm>
              <a:off x="1520" y="2743"/>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3" name="Rectangle 83">
              <a:extLst>
                <a:ext uri="{FF2B5EF4-FFF2-40B4-BE49-F238E27FC236}">
                  <a16:creationId xmlns:a16="http://schemas.microsoft.com/office/drawing/2014/main" id="{7C5BDD62-D844-C8AB-9985-949C14EDBB69}"/>
                </a:ext>
              </a:extLst>
            </p:cNvPr>
            <p:cNvSpPr>
              <a:spLocks noChangeArrowheads="1"/>
            </p:cNvSpPr>
            <p:nvPr/>
          </p:nvSpPr>
          <p:spPr bwMode="auto">
            <a:xfrm>
              <a:off x="2889" y="2683"/>
              <a:ext cx="2002"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IMPERMEABILIZACIÓN DE LA LOZA DE LA TERRAZA DEL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4" name="Rectangle 84">
              <a:extLst>
                <a:ext uri="{FF2B5EF4-FFF2-40B4-BE49-F238E27FC236}">
                  <a16:creationId xmlns:a16="http://schemas.microsoft.com/office/drawing/2014/main" id="{C6AA06B8-1693-2636-4FE1-6891EA1FB90C}"/>
                </a:ext>
              </a:extLst>
            </p:cNvPr>
            <p:cNvSpPr>
              <a:spLocks noChangeArrowheads="1"/>
            </p:cNvSpPr>
            <p:nvPr/>
          </p:nvSpPr>
          <p:spPr bwMode="auto">
            <a:xfrm>
              <a:off x="2889" y="2803"/>
              <a:ext cx="123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COMPLEJO NUEVO HORIZONT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5" name="Rectangle 85">
              <a:extLst>
                <a:ext uri="{FF2B5EF4-FFF2-40B4-BE49-F238E27FC236}">
                  <a16:creationId xmlns:a16="http://schemas.microsoft.com/office/drawing/2014/main" id="{5CF3B34C-5F78-7681-0569-7CDC6D5C1787}"/>
                </a:ext>
              </a:extLst>
            </p:cNvPr>
            <p:cNvSpPr>
              <a:spLocks noChangeArrowheads="1"/>
            </p:cNvSpPr>
            <p:nvPr/>
          </p:nvSpPr>
          <p:spPr bwMode="auto">
            <a:xfrm>
              <a:off x="5676" y="2743"/>
              <a:ext cx="43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$1,654.83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6" name="Rectangle 86">
              <a:extLst>
                <a:ext uri="{FF2B5EF4-FFF2-40B4-BE49-F238E27FC236}">
                  <a16:creationId xmlns:a16="http://schemas.microsoft.com/office/drawing/2014/main" id="{2F167F18-2618-A521-2665-F3361A2CF0B8}"/>
                </a:ext>
              </a:extLst>
            </p:cNvPr>
            <p:cNvSpPr>
              <a:spLocks noChangeArrowheads="1"/>
            </p:cNvSpPr>
            <p:nvPr/>
          </p:nvSpPr>
          <p:spPr bwMode="auto">
            <a:xfrm>
              <a:off x="745" y="2984"/>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7" name="Rectangle 87">
              <a:extLst>
                <a:ext uri="{FF2B5EF4-FFF2-40B4-BE49-F238E27FC236}">
                  <a16:creationId xmlns:a16="http://schemas.microsoft.com/office/drawing/2014/main" id="{4C7F0609-4903-B149-0DB5-9086CF81AE08}"/>
                </a:ext>
              </a:extLst>
            </p:cNvPr>
            <p:cNvSpPr>
              <a:spLocks noChangeArrowheads="1"/>
            </p:cNvSpPr>
            <p:nvPr/>
          </p:nvSpPr>
          <p:spPr bwMode="auto">
            <a:xfrm>
              <a:off x="913" y="2984"/>
              <a:ext cx="29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8" name="Rectangle 88">
              <a:extLst>
                <a:ext uri="{FF2B5EF4-FFF2-40B4-BE49-F238E27FC236}">
                  <a16:creationId xmlns:a16="http://schemas.microsoft.com/office/drawing/2014/main" id="{A83A9258-8BFD-7971-85B5-2DC73212A277}"/>
                </a:ext>
              </a:extLst>
            </p:cNvPr>
            <p:cNvSpPr>
              <a:spLocks noChangeArrowheads="1"/>
            </p:cNvSpPr>
            <p:nvPr/>
          </p:nvSpPr>
          <p:spPr bwMode="auto">
            <a:xfrm>
              <a:off x="1520" y="2984"/>
              <a:ext cx="124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HONORARIOS PROFESIONALES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9" name="Rectangle 89">
              <a:extLst>
                <a:ext uri="{FF2B5EF4-FFF2-40B4-BE49-F238E27FC236}">
                  <a16:creationId xmlns:a16="http://schemas.microsoft.com/office/drawing/2014/main" id="{46DED8C6-D576-41D2-8120-024301DB4283}"/>
                </a:ext>
              </a:extLst>
            </p:cNvPr>
            <p:cNvSpPr>
              <a:spLocks noChangeArrowheads="1"/>
            </p:cNvSpPr>
            <p:nvPr/>
          </p:nvSpPr>
          <p:spPr bwMode="auto">
            <a:xfrm>
              <a:off x="2889" y="2923"/>
              <a:ext cx="225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SERVICIOS PROFESIONALES DE PERITAJE DEL COMPLEJO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0" name="Rectangle 90">
              <a:extLst>
                <a:ext uri="{FF2B5EF4-FFF2-40B4-BE49-F238E27FC236}">
                  <a16:creationId xmlns:a16="http://schemas.microsoft.com/office/drawing/2014/main" id="{3AFE2760-3213-D1FB-B682-3E4F5B6350CA}"/>
                </a:ext>
              </a:extLst>
            </p:cNvPr>
            <p:cNvSpPr>
              <a:spLocks noChangeArrowheads="1"/>
            </p:cNvSpPr>
            <p:nvPr/>
          </p:nvSpPr>
          <p:spPr bwMode="auto">
            <a:xfrm>
              <a:off x="2889" y="3044"/>
              <a:ext cx="133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UBICADO EN LA SUBSEDE CAÑAR</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1" name="Rectangle 91">
              <a:extLst>
                <a:ext uri="{FF2B5EF4-FFF2-40B4-BE49-F238E27FC236}">
                  <a16:creationId xmlns:a16="http://schemas.microsoft.com/office/drawing/2014/main" id="{96052356-2AAC-76B8-D267-97BB72261AA1}"/>
                </a:ext>
              </a:extLst>
            </p:cNvPr>
            <p:cNvSpPr>
              <a:spLocks noChangeArrowheads="1"/>
            </p:cNvSpPr>
            <p:nvPr/>
          </p:nvSpPr>
          <p:spPr bwMode="auto">
            <a:xfrm>
              <a:off x="5676" y="2984"/>
              <a:ext cx="36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$1,045.17</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2" name="Rectangle 92">
              <a:extLst>
                <a:ext uri="{FF2B5EF4-FFF2-40B4-BE49-F238E27FC236}">
                  <a16:creationId xmlns:a16="http://schemas.microsoft.com/office/drawing/2014/main" id="{36821AB1-C88D-4F67-7F5D-CFFD2A2457BC}"/>
                </a:ext>
              </a:extLst>
            </p:cNvPr>
            <p:cNvSpPr>
              <a:spLocks noChangeArrowheads="1"/>
            </p:cNvSpPr>
            <p:nvPr/>
          </p:nvSpPr>
          <p:spPr bwMode="auto">
            <a:xfrm>
              <a:off x="5634" y="3164"/>
              <a:ext cx="39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$2,700.00</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3" name="Rectangle 93">
              <a:extLst>
                <a:ext uri="{FF2B5EF4-FFF2-40B4-BE49-F238E27FC236}">
                  <a16:creationId xmlns:a16="http://schemas.microsoft.com/office/drawing/2014/main" id="{495C3975-E00C-E2C8-D8DA-7A4DB73A524C}"/>
                </a:ext>
              </a:extLst>
            </p:cNvPr>
            <p:cNvSpPr>
              <a:spLocks noChangeArrowheads="1"/>
            </p:cNvSpPr>
            <p:nvPr/>
          </p:nvSpPr>
          <p:spPr bwMode="auto">
            <a:xfrm>
              <a:off x="721" y="3584"/>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4" name="Rectangle 94">
              <a:extLst>
                <a:ext uri="{FF2B5EF4-FFF2-40B4-BE49-F238E27FC236}">
                  <a16:creationId xmlns:a16="http://schemas.microsoft.com/office/drawing/2014/main" id="{CFD00117-4224-845B-F89E-BA041197B89C}"/>
                </a:ext>
              </a:extLst>
            </p:cNvPr>
            <p:cNvSpPr>
              <a:spLocks noChangeArrowheads="1"/>
            </p:cNvSpPr>
            <p:nvPr/>
          </p:nvSpPr>
          <p:spPr bwMode="auto">
            <a:xfrm>
              <a:off x="1111" y="3584"/>
              <a:ext cx="29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5" name="Rectangle 95">
              <a:extLst>
                <a:ext uri="{FF2B5EF4-FFF2-40B4-BE49-F238E27FC236}">
                  <a16:creationId xmlns:a16="http://schemas.microsoft.com/office/drawing/2014/main" id="{84627233-7727-8F95-1F08-1ED10845C4B8}"/>
                </a:ext>
              </a:extLst>
            </p:cNvPr>
            <p:cNvSpPr>
              <a:spLocks noChangeArrowheads="1"/>
            </p:cNvSpPr>
            <p:nvPr/>
          </p:nvSpPr>
          <p:spPr bwMode="auto">
            <a:xfrm>
              <a:off x="1970" y="3584"/>
              <a:ext cx="4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6" name="Rectangle 96">
              <a:extLst>
                <a:ext uri="{FF2B5EF4-FFF2-40B4-BE49-F238E27FC236}">
                  <a16:creationId xmlns:a16="http://schemas.microsoft.com/office/drawing/2014/main" id="{6A964644-6D18-201D-0013-4DD1A6670AB2}"/>
                </a:ext>
              </a:extLst>
            </p:cNvPr>
            <p:cNvSpPr>
              <a:spLocks noChangeArrowheads="1"/>
            </p:cNvSpPr>
            <p:nvPr/>
          </p:nvSpPr>
          <p:spPr bwMode="auto">
            <a:xfrm>
              <a:off x="3772" y="3584"/>
              <a:ext cx="49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7" name="Rectangle 97">
              <a:extLst>
                <a:ext uri="{FF2B5EF4-FFF2-40B4-BE49-F238E27FC236}">
                  <a16:creationId xmlns:a16="http://schemas.microsoft.com/office/drawing/2014/main" id="{6E4BE5DF-6D0F-1FEE-C6A5-E53B4AC2967A}"/>
                </a:ext>
              </a:extLst>
            </p:cNvPr>
            <p:cNvSpPr>
              <a:spLocks noChangeArrowheads="1"/>
            </p:cNvSpPr>
            <p:nvPr/>
          </p:nvSpPr>
          <p:spPr bwMode="auto">
            <a:xfrm>
              <a:off x="5207" y="3584"/>
              <a:ext cx="87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Rectangle 98">
              <a:extLst>
                <a:ext uri="{FF2B5EF4-FFF2-40B4-BE49-F238E27FC236}">
                  <a16:creationId xmlns:a16="http://schemas.microsoft.com/office/drawing/2014/main" id="{18AB07E0-2C61-7B0D-A641-49EE73C120CF}"/>
                </a:ext>
              </a:extLst>
            </p:cNvPr>
            <p:cNvSpPr>
              <a:spLocks noChangeArrowheads="1"/>
            </p:cNvSpPr>
            <p:nvPr/>
          </p:nvSpPr>
          <p:spPr bwMode="auto">
            <a:xfrm>
              <a:off x="6396" y="3584"/>
              <a:ext cx="58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9" name="Rectangle 99">
              <a:extLst>
                <a:ext uri="{FF2B5EF4-FFF2-40B4-BE49-F238E27FC236}">
                  <a16:creationId xmlns:a16="http://schemas.microsoft.com/office/drawing/2014/main" id="{292F15D7-6FA4-9CCB-BF87-9D4EB1697999}"/>
                </a:ext>
              </a:extLst>
            </p:cNvPr>
            <p:cNvSpPr>
              <a:spLocks noChangeArrowheads="1"/>
            </p:cNvSpPr>
            <p:nvPr/>
          </p:nvSpPr>
          <p:spPr bwMode="auto">
            <a:xfrm>
              <a:off x="745" y="3705"/>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0" name="Rectangle 100">
              <a:extLst>
                <a:ext uri="{FF2B5EF4-FFF2-40B4-BE49-F238E27FC236}">
                  <a16:creationId xmlns:a16="http://schemas.microsoft.com/office/drawing/2014/main" id="{A2E1D829-D2C8-DC1F-AF8C-BD6A4B658E98}"/>
                </a:ext>
              </a:extLst>
            </p:cNvPr>
            <p:cNvSpPr>
              <a:spLocks noChangeArrowheads="1"/>
            </p:cNvSpPr>
            <p:nvPr/>
          </p:nvSpPr>
          <p:spPr bwMode="auto">
            <a:xfrm>
              <a:off x="913" y="3705"/>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1" name="Rectangle 101">
              <a:extLst>
                <a:ext uri="{FF2B5EF4-FFF2-40B4-BE49-F238E27FC236}">
                  <a16:creationId xmlns:a16="http://schemas.microsoft.com/office/drawing/2014/main" id="{137251E1-994A-23E3-E0E6-0B6FDFC3E95B}"/>
                </a:ext>
              </a:extLst>
            </p:cNvPr>
            <p:cNvSpPr>
              <a:spLocks noChangeArrowheads="1"/>
            </p:cNvSpPr>
            <p:nvPr/>
          </p:nvSpPr>
          <p:spPr bwMode="auto">
            <a:xfrm>
              <a:off x="1520" y="3705"/>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2" name="Rectangle 102">
              <a:extLst>
                <a:ext uri="{FF2B5EF4-FFF2-40B4-BE49-F238E27FC236}">
                  <a16:creationId xmlns:a16="http://schemas.microsoft.com/office/drawing/2014/main" id="{D92C4A2C-A914-1599-0130-48D7C7E147CD}"/>
                </a:ext>
              </a:extLst>
            </p:cNvPr>
            <p:cNvSpPr>
              <a:spLocks noChangeArrowheads="1"/>
            </p:cNvSpPr>
            <p:nvPr/>
          </p:nvSpPr>
          <p:spPr bwMode="auto">
            <a:xfrm>
              <a:off x="2889" y="3705"/>
              <a:ext cx="96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CAFETERA DE 40 TAZAS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3" name="Rectangle 103">
              <a:extLst>
                <a:ext uri="{FF2B5EF4-FFF2-40B4-BE49-F238E27FC236}">
                  <a16:creationId xmlns:a16="http://schemas.microsoft.com/office/drawing/2014/main" id="{212C4C2B-CAB7-337F-864B-6A7C29AA188D}"/>
                </a:ext>
              </a:extLst>
            </p:cNvPr>
            <p:cNvSpPr>
              <a:spLocks noChangeArrowheads="1"/>
            </p:cNvSpPr>
            <p:nvPr/>
          </p:nvSpPr>
          <p:spPr bwMode="auto">
            <a:xfrm>
              <a:off x="5784" y="3705"/>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$74.91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4" name="Rectangle 104">
              <a:extLst>
                <a:ext uri="{FF2B5EF4-FFF2-40B4-BE49-F238E27FC236}">
                  <a16:creationId xmlns:a16="http://schemas.microsoft.com/office/drawing/2014/main" id="{86CF0B0C-1F06-FAC1-A333-0CB1E221315D}"/>
                </a:ext>
              </a:extLst>
            </p:cNvPr>
            <p:cNvSpPr>
              <a:spLocks noChangeArrowheads="1"/>
            </p:cNvSpPr>
            <p:nvPr/>
          </p:nvSpPr>
          <p:spPr bwMode="auto">
            <a:xfrm>
              <a:off x="5754" y="3825"/>
              <a:ext cx="32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$74.91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5" name="Rectangle 105">
              <a:extLst>
                <a:ext uri="{FF2B5EF4-FFF2-40B4-BE49-F238E27FC236}">
                  <a16:creationId xmlns:a16="http://schemas.microsoft.com/office/drawing/2014/main" id="{2F1A03E8-7B7D-B456-36F8-E99A7CC0AD5E}"/>
                </a:ext>
              </a:extLst>
            </p:cNvPr>
            <p:cNvSpPr>
              <a:spLocks noChangeArrowheads="1"/>
            </p:cNvSpPr>
            <p:nvPr/>
          </p:nvSpPr>
          <p:spPr bwMode="auto">
            <a:xfrm>
              <a:off x="4805" y="2136"/>
              <a:ext cx="31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6" name="Rectangle 106">
              <a:extLst>
                <a:ext uri="{FF2B5EF4-FFF2-40B4-BE49-F238E27FC236}">
                  <a16:creationId xmlns:a16="http://schemas.microsoft.com/office/drawing/2014/main" id="{1ABEA6D2-078D-A22B-EEDE-321554D7435A}"/>
                </a:ext>
              </a:extLst>
            </p:cNvPr>
            <p:cNvSpPr>
              <a:spLocks noChangeArrowheads="1"/>
            </p:cNvSpPr>
            <p:nvPr/>
          </p:nvSpPr>
          <p:spPr bwMode="auto">
            <a:xfrm>
              <a:off x="643" y="2268"/>
              <a:ext cx="54" cy="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7" name="Rectangle 107">
              <a:extLst>
                <a:ext uri="{FF2B5EF4-FFF2-40B4-BE49-F238E27FC236}">
                  <a16:creationId xmlns:a16="http://schemas.microsoft.com/office/drawing/2014/main" id="{10273FF7-F88F-3A1E-DFE9-004DCC8A54D0}"/>
                </a:ext>
              </a:extLst>
            </p:cNvPr>
            <p:cNvSpPr>
              <a:spLocks noChangeArrowheads="1"/>
            </p:cNvSpPr>
            <p:nvPr/>
          </p:nvSpPr>
          <p:spPr bwMode="auto">
            <a:xfrm>
              <a:off x="3772" y="2389"/>
              <a:ext cx="43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CAÑAR</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8" name="Rectangle 108">
              <a:extLst>
                <a:ext uri="{FF2B5EF4-FFF2-40B4-BE49-F238E27FC236}">
                  <a16:creationId xmlns:a16="http://schemas.microsoft.com/office/drawing/2014/main" id="{CB500649-12C4-3104-AD9A-47F4846DB656}"/>
                </a:ext>
              </a:extLst>
            </p:cNvPr>
            <p:cNvSpPr>
              <a:spLocks noChangeArrowheads="1"/>
            </p:cNvSpPr>
            <p:nvPr/>
          </p:nvSpPr>
          <p:spPr bwMode="auto">
            <a:xfrm>
              <a:off x="649" y="135"/>
              <a:ext cx="66"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9" name="Rectangle 109">
              <a:extLst>
                <a:ext uri="{FF2B5EF4-FFF2-40B4-BE49-F238E27FC236}">
                  <a16:creationId xmlns:a16="http://schemas.microsoft.com/office/drawing/2014/main" id="{182D848F-4FF4-204D-6A4D-E73654BF60A3}"/>
                </a:ext>
              </a:extLst>
            </p:cNvPr>
            <p:cNvSpPr>
              <a:spLocks noChangeArrowheads="1"/>
            </p:cNvSpPr>
            <p:nvPr/>
          </p:nvSpPr>
          <p:spPr bwMode="auto">
            <a:xfrm>
              <a:off x="3688" y="285"/>
              <a:ext cx="61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COTOPAXI</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0" name="Rectangle 110">
              <a:extLst>
                <a:ext uri="{FF2B5EF4-FFF2-40B4-BE49-F238E27FC236}">
                  <a16:creationId xmlns:a16="http://schemas.microsoft.com/office/drawing/2014/main" id="{D71E8715-ED77-595E-1F03-42045E2F04E6}"/>
                </a:ext>
              </a:extLst>
            </p:cNvPr>
            <p:cNvSpPr>
              <a:spLocks noChangeArrowheads="1"/>
            </p:cNvSpPr>
            <p:nvPr/>
          </p:nvSpPr>
          <p:spPr bwMode="auto">
            <a:xfrm>
              <a:off x="4805" y="3819"/>
              <a:ext cx="31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1" name="Rectangle 111">
              <a:extLst>
                <a:ext uri="{FF2B5EF4-FFF2-40B4-BE49-F238E27FC236}">
                  <a16:creationId xmlns:a16="http://schemas.microsoft.com/office/drawing/2014/main" id="{EB117AA2-20B6-6F26-4EBD-3F50CDB1A80B}"/>
                </a:ext>
              </a:extLst>
            </p:cNvPr>
            <p:cNvSpPr>
              <a:spLocks noChangeArrowheads="1"/>
            </p:cNvSpPr>
            <p:nvPr/>
          </p:nvSpPr>
          <p:spPr bwMode="auto">
            <a:xfrm>
              <a:off x="4805" y="3158"/>
              <a:ext cx="31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2" name="Rectangle 112">
              <a:extLst>
                <a:ext uri="{FF2B5EF4-FFF2-40B4-BE49-F238E27FC236}">
                  <a16:creationId xmlns:a16="http://schemas.microsoft.com/office/drawing/2014/main" id="{2E228F62-0A0B-840C-ABFA-229C421448E8}"/>
                </a:ext>
              </a:extLst>
            </p:cNvPr>
            <p:cNvSpPr>
              <a:spLocks noChangeArrowheads="1"/>
            </p:cNvSpPr>
            <p:nvPr/>
          </p:nvSpPr>
          <p:spPr bwMode="auto">
            <a:xfrm>
              <a:off x="643" y="3290"/>
              <a:ext cx="54" cy="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3" name="Rectangle 113">
              <a:extLst>
                <a:ext uri="{FF2B5EF4-FFF2-40B4-BE49-F238E27FC236}">
                  <a16:creationId xmlns:a16="http://schemas.microsoft.com/office/drawing/2014/main" id="{936877E5-DB22-60E2-0FDB-E1F667A8B01C}"/>
                </a:ext>
              </a:extLst>
            </p:cNvPr>
            <p:cNvSpPr>
              <a:spLocks noChangeArrowheads="1"/>
            </p:cNvSpPr>
            <p:nvPr/>
          </p:nvSpPr>
          <p:spPr bwMode="auto">
            <a:xfrm>
              <a:off x="3832" y="3410"/>
              <a:ext cx="32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LOJA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4" name="Rectangle 114">
              <a:extLst>
                <a:ext uri="{FF2B5EF4-FFF2-40B4-BE49-F238E27FC236}">
                  <a16:creationId xmlns:a16="http://schemas.microsoft.com/office/drawing/2014/main" id="{6CE68814-813C-EA49-8E9E-57D09B658D71}"/>
                </a:ext>
              </a:extLst>
            </p:cNvPr>
            <p:cNvSpPr>
              <a:spLocks noChangeArrowheads="1"/>
            </p:cNvSpPr>
            <p:nvPr/>
          </p:nvSpPr>
          <p:spPr bwMode="auto">
            <a:xfrm>
              <a:off x="5075" y="153"/>
              <a:ext cx="12" cy="13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 name="Rectangle 115">
              <a:extLst>
                <a:ext uri="{FF2B5EF4-FFF2-40B4-BE49-F238E27FC236}">
                  <a16:creationId xmlns:a16="http://schemas.microsoft.com/office/drawing/2014/main" id="{72B1301A-6665-9275-6D63-A65B8365B287}"/>
                </a:ext>
              </a:extLst>
            </p:cNvPr>
            <p:cNvSpPr>
              <a:spLocks noChangeArrowheads="1"/>
            </p:cNvSpPr>
            <p:nvPr/>
          </p:nvSpPr>
          <p:spPr bwMode="auto">
            <a:xfrm>
              <a:off x="7285" y="279"/>
              <a:ext cx="12" cy="175"/>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 name="Rectangle 116">
              <a:extLst>
                <a:ext uri="{FF2B5EF4-FFF2-40B4-BE49-F238E27FC236}">
                  <a16:creationId xmlns:a16="http://schemas.microsoft.com/office/drawing/2014/main" id="{ECE4442D-F6EA-6EEF-11F0-D8A476EE53EE}"/>
                </a:ext>
              </a:extLst>
            </p:cNvPr>
            <p:cNvSpPr>
              <a:spLocks noChangeArrowheads="1"/>
            </p:cNvSpPr>
            <p:nvPr/>
          </p:nvSpPr>
          <p:spPr bwMode="auto">
            <a:xfrm>
              <a:off x="889" y="447"/>
              <a:ext cx="12" cy="1689"/>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Rectangle 117">
              <a:extLst>
                <a:ext uri="{FF2B5EF4-FFF2-40B4-BE49-F238E27FC236}">
                  <a16:creationId xmlns:a16="http://schemas.microsoft.com/office/drawing/2014/main" id="{E9A09BBC-5EB8-C0E9-B485-66E802EF50FE}"/>
                </a:ext>
              </a:extLst>
            </p:cNvPr>
            <p:cNvSpPr>
              <a:spLocks noChangeArrowheads="1"/>
            </p:cNvSpPr>
            <p:nvPr/>
          </p:nvSpPr>
          <p:spPr bwMode="auto">
            <a:xfrm>
              <a:off x="5075" y="2130"/>
              <a:ext cx="12" cy="259"/>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 name="Rectangle 118">
              <a:extLst>
                <a:ext uri="{FF2B5EF4-FFF2-40B4-BE49-F238E27FC236}">
                  <a16:creationId xmlns:a16="http://schemas.microsoft.com/office/drawing/2014/main" id="{9CEE65A2-44F1-A204-ED4B-D802AA4AD015}"/>
                </a:ext>
              </a:extLst>
            </p:cNvPr>
            <p:cNvSpPr>
              <a:spLocks noChangeArrowheads="1"/>
            </p:cNvSpPr>
            <p:nvPr/>
          </p:nvSpPr>
          <p:spPr bwMode="auto">
            <a:xfrm>
              <a:off x="7285" y="2383"/>
              <a:ext cx="12" cy="174"/>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 name="Line 119">
              <a:extLst>
                <a:ext uri="{FF2B5EF4-FFF2-40B4-BE49-F238E27FC236}">
                  <a16:creationId xmlns:a16="http://schemas.microsoft.com/office/drawing/2014/main" id="{113C2090-FA83-450F-1131-84FAFC0FDE7B}"/>
                </a:ext>
              </a:extLst>
            </p:cNvPr>
            <p:cNvSpPr>
              <a:spLocks noChangeShapeType="1"/>
            </p:cNvSpPr>
            <p:nvPr/>
          </p:nvSpPr>
          <p:spPr bwMode="auto">
            <a:xfrm>
              <a:off x="1502" y="2677"/>
              <a:ext cx="0" cy="234"/>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 name="Rectangle 120">
              <a:extLst>
                <a:ext uri="{FF2B5EF4-FFF2-40B4-BE49-F238E27FC236}">
                  <a16:creationId xmlns:a16="http://schemas.microsoft.com/office/drawing/2014/main" id="{9D0F5D57-14F4-0402-7632-CC2D717ED5F6}"/>
                </a:ext>
              </a:extLst>
            </p:cNvPr>
            <p:cNvSpPr>
              <a:spLocks noChangeArrowheads="1"/>
            </p:cNvSpPr>
            <p:nvPr/>
          </p:nvSpPr>
          <p:spPr bwMode="auto">
            <a:xfrm>
              <a:off x="1502" y="2677"/>
              <a:ext cx="6" cy="234"/>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 name="Line 121">
              <a:extLst>
                <a:ext uri="{FF2B5EF4-FFF2-40B4-BE49-F238E27FC236}">
                  <a16:creationId xmlns:a16="http://schemas.microsoft.com/office/drawing/2014/main" id="{7D4007A8-7DFE-83C6-AAE7-DCD6AFA34731}"/>
                </a:ext>
              </a:extLst>
            </p:cNvPr>
            <p:cNvSpPr>
              <a:spLocks noChangeShapeType="1"/>
            </p:cNvSpPr>
            <p:nvPr/>
          </p:nvSpPr>
          <p:spPr bwMode="auto">
            <a:xfrm>
              <a:off x="2871" y="2677"/>
              <a:ext cx="0" cy="234"/>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 name="Rectangle 122">
              <a:extLst>
                <a:ext uri="{FF2B5EF4-FFF2-40B4-BE49-F238E27FC236}">
                  <a16:creationId xmlns:a16="http://schemas.microsoft.com/office/drawing/2014/main" id="{67EB7CCD-6D66-BD27-553D-3150E90E8913}"/>
                </a:ext>
              </a:extLst>
            </p:cNvPr>
            <p:cNvSpPr>
              <a:spLocks noChangeArrowheads="1"/>
            </p:cNvSpPr>
            <p:nvPr/>
          </p:nvSpPr>
          <p:spPr bwMode="auto">
            <a:xfrm>
              <a:off x="2871" y="2677"/>
              <a:ext cx="6" cy="234"/>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 name="Line 123">
              <a:extLst>
                <a:ext uri="{FF2B5EF4-FFF2-40B4-BE49-F238E27FC236}">
                  <a16:creationId xmlns:a16="http://schemas.microsoft.com/office/drawing/2014/main" id="{55421D45-4AD2-8E86-0F92-7EA818D30D2E}"/>
                </a:ext>
              </a:extLst>
            </p:cNvPr>
            <p:cNvSpPr>
              <a:spLocks noChangeShapeType="1"/>
            </p:cNvSpPr>
            <p:nvPr/>
          </p:nvSpPr>
          <p:spPr bwMode="auto">
            <a:xfrm>
              <a:off x="5081" y="2677"/>
              <a:ext cx="0" cy="234"/>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 name="Rectangle 124">
              <a:extLst>
                <a:ext uri="{FF2B5EF4-FFF2-40B4-BE49-F238E27FC236}">
                  <a16:creationId xmlns:a16="http://schemas.microsoft.com/office/drawing/2014/main" id="{61127E7D-6574-F0BA-8171-22B08E62CFEC}"/>
                </a:ext>
              </a:extLst>
            </p:cNvPr>
            <p:cNvSpPr>
              <a:spLocks noChangeArrowheads="1"/>
            </p:cNvSpPr>
            <p:nvPr/>
          </p:nvSpPr>
          <p:spPr bwMode="auto">
            <a:xfrm>
              <a:off x="5081" y="2677"/>
              <a:ext cx="6" cy="234"/>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 name="Line 125">
              <a:extLst>
                <a:ext uri="{FF2B5EF4-FFF2-40B4-BE49-F238E27FC236}">
                  <a16:creationId xmlns:a16="http://schemas.microsoft.com/office/drawing/2014/main" id="{213512A3-8CFF-7FB8-2D6E-EF3118119C2C}"/>
                </a:ext>
              </a:extLst>
            </p:cNvPr>
            <p:cNvSpPr>
              <a:spLocks noChangeShapeType="1"/>
            </p:cNvSpPr>
            <p:nvPr/>
          </p:nvSpPr>
          <p:spPr bwMode="auto">
            <a:xfrm>
              <a:off x="6060" y="2677"/>
              <a:ext cx="0" cy="234"/>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6" name="Rectangle 126">
              <a:extLst>
                <a:ext uri="{FF2B5EF4-FFF2-40B4-BE49-F238E27FC236}">
                  <a16:creationId xmlns:a16="http://schemas.microsoft.com/office/drawing/2014/main" id="{C029AC40-F1C5-83FD-1779-DEDE63989571}"/>
                </a:ext>
              </a:extLst>
            </p:cNvPr>
            <p:cNvSpPr>
              <a:spLocks noChangeArrowheads="1"/>
            </p:cNvSpPr>
            <p:nvPr/>
          </p:nvSpPr>
          <p:spPr bwMode="auto">
            <a:xfrm>
              <a:off x="6060" y="2677"/>
              <a:ext cx="6" cy="234"/>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Rectangle 127">
              <a:extLst>
                <a:ext uri="{FF2B5EF4-FFF2-40B4-BE49-F238E27FC236}">
                  <a16:creationId xmlns:a16="http://schemas.microsoft.com/office/drawing/2014/main" id="{B1C4F536-CA7C-8EE0-A198-AC229B5B994E}"/>
                </a:ext>
              </a:extLst>
            </p:cNvPr>
            <p:cNvSpPr>
              <a:spLocks noChangeArrowheads="1"/>
            </p:cNvSpPr>
            <p:nvPr/>
          </p:nvSpPr>
          <p:spPr bwMode="auto">
            <a:xfrm>
              <a:off x="889" y="2551"/>
              <a:ext cx="12" cy="607"/>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Rectangle 128">
              <a:extLst>
                <a:ext uri="{FF2B5EF4-FFF2-40B4-BE49-F238E27FC236}">
                  <a16:creationId xmlns:a16="http://schemas.microsoft.com/office/drawing/2014/main" id="{EC3C26F1-ED2F-2A0C-90BE-D0DE79C2D93B}"/>
                </a:ext>
              </a:extLst>
            </p:cNvPr>
            <p:cNvSpPr>
              <a:spLocks noChangeArrowheads="1"/>
            </p:cNvSpPr>
            <p:nvPr/>
          </p:nvSpPr>
          <p:spPr bwMode="auto">
            <a:xfrm>
              <a:off x="5075" y="3152"/>
              <a:ext cx="12" cy="258"/>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Rectangle 129">
              <a:extLst>
                <a:ext uri="{FF2B5EF4-FFF2-40B4-BE49-F238E27FC236}">
                  <a16:creationId xmlns:a16="http://schemas.microsoft.com/office/drawing/2014/main" id="{DE90A319-16A4-EA98-F971-7D1E7939902D}"/>
                </a:ext>
              </a:extLst>
            </p:cNvPr>
            <p:cNvSpPr>
              <a:spLocks noChangeArrowheads="1"/>
            </p:cNvSpPr>
            <p:nvPr/>
          </p:nvSpPr>
          <p:spPr bwMode="auto">
            <a:xfrm>
              <a:off x="7285" y="3404"/>
              <a:ext cx="12" cy="174"/>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 name="Line 130">
              <a:extLst>
                <a:ext uri="{FF2B5EF4-FFF2-40B4-BE49-F238E27FC236}">
                  <a16:creationId xmlns:a16="http://schemas.microsoft.com/office/drawing/2014/main" id="{21F7E6EE-5F14-730F-5F98-EEF725F8FD90}"/>
                </a:ext>
              </a:extLst>
            </p:cNvPr>
            <p:cNvSpPr>
              <a:spLocks noChangeShapeType="1"/>
            </p:cNvSpPr>
            <p:nvPr/>
          </p:nvSpPr>
          <p:spPr bwMode="auto">
            <a:xfrm>
              <a:off x="631" y="3813"/>
              <a:ext cx="258" cy="0"/>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Rectangle 131">
              <a:extLst>
                <a:ext uri="{FF2B5EF4-FFF2-40B4-BE49-F238E27FC236}">
                  <a16:creationId xmlns:a16="http://schemas.microsoft.com/office/drawing/2014/main" id="{8B9CC7E4-0B94-9DAC-2073-6F76F99AD965}"/>
                </a:ext>
              </a:extLst>
            </p:cNvPr>
            <p:cNvSpPr>
              <a:spLocks noChangeArrowheads="1"/>
            </p:cNvSpPr>
            <p:nvPr/>
          </p:nvSpPr>
          <p:spPr bwMode="auto">
            <a:xfrm>
              <a:off x="631" y="3813"/>
              <a:ext cx="258" cy="6"/>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Line 132">
              <a:extLst>
                <a:ext uri="{FF2B5EF4-FFF2-40B4-BE49-F238E27FC236}">
                  <a16:creationId xmlns:a16="http://schemas.microsoft.com/office/drawing/2014/main" id="{447CA389-631C-52F4-2FE7-5BBEE118D1A1}"/>
                </a:ext>
              </a:extLst>
            </p:cNvPr>
            <p:cNvSpPr>
              <a:spLocks noChangeShapeType="1"/>
            </p:cNvSpPr>
            <p:nvPr/>
          </p:nvSpPr>
          <p:spPr bwMode="auto">
            <a:xfrm>
              <a:off x="901" y="3813"/>
              <a:ext cx="4174" cy="0"/>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Rectangle 133">
              <a:extLst>
                <a:ext uri="{FF2B5EF4-FFF2-40B4-BE49-F238E27FC236}">
                  <a16:creationId xmlns:a16="http://schemas.microsoft.com/office/drawing/2014/main" id="{4DDBFAD1-643A-060F-D64D-D66043AED01A}"/>
                </a:ext>
              </a:extLst>
            </p:cNvPr>
            <p:cNvSpPr>
              <a:spLocks noChangeArrowheads="1"/>
            </p:cNvSpPr>
            <p:nvPr/>
          </p:nvSpPr>
          <p:spPr bwMode="auto">
            <a:xfrm>
              <a:off x="901" y="3813"/>
              <a:ext cx="4174" cy="6"/>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4" name="Line 134">
              <a:extLst>
                <a:ext uri="{FF2B5EF4-FFF2-40B4-BE49-F238E27FC236}">
                  <a16:creationId xmlns:a16="http://schemas.microsoft.com/office/drawing/2014/main" id="{CAF2740D-7084-A2FE-DF7B-6877CEBEFC63}"/>
                </a:ext>
              </a:extLst>
            </p:cNvPr>
            <p:cNvSpPr>
              <a:spLocks noChangeShapeType="1"/>
            </p:cNvSpPr>
            <p:nvPr/>
          </p:nvSpPr>
          <p:spPr bwMode="auto">
            <a:xfrm>
              <a:off x="5081" y="3699"/>
              <a:ext cx="0" cy="114"/>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5" name="Rectangle 135">
              <a:extLst>
                <a:ext uri="{FF2B5EF4-FFF2-40B4-BE49-F238E27FC236}">
                  <a16:creationId xmlns:a16="http://schemas.microsoft.com/office/drawing/2014/main" id="{BDF547A0-2AEE-FAB3-C598-9780BCD6FF83}"/>
                </a:ext>
              </a:extLst>
            </p:cNvPr>
            <p:cNvSpPr>
              <a:spLocks noChangeArrowheads="1"/>
            </p:cNvSpPr>
            <p:nvPr/>
          </p:nvSpPr>
          <p:spPr bwMode="auto">
            <a:xfrm>
              <a:off x="5081" y="3699"/>
              <a:ext cx="6" cy="114"/>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6" name="Line 136">
              <a:extLst>
                <a:ext uri="{FF2B5EF4-FFF2-40B4-BE49-F238E27FC236}">
                  <a16:creationId xmlns:a16="http://schemas.microsoft.com/office/drawing/2014/main" id="{C39D70C1-D7F8-A748-41E1-CC5CCE34C35A}"/>
                </a:ext>
              </a:extLst>
            </p:cNvPr>
            <p:cNvSpPr>
              <a:spLocks noChangeShapeType="1"/>
            </p:cNvSpPr>
            <p:nvPr/>
          </p:nvSpPr>
          <p:spPr bwMode="auto">
            <a:xfrm>
              <a:off x="6060" y="3699"/>
              <a:ext cx="0" cy="114"/>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7" name="Rectangle 137">
              <a:extLst>
                <a:ext uri="{FF2B5EF4-FFF2-40B4-BE49-F238E27FC236}">
                  <a16:creationId xmlns:a16="http://schemas.microsoft.com/office/drawing/2014/main" id="{C826EF0E-7FAA-A3C1-7F0C-4BC9C8B6D4B8}"/>
                </a:ext>
              </a:extLst>
            </p:cNvPr>
            <p:cNvSpPr>
              <a:spLocks noChangeArrowheads="1"/>
            </p:cNvSpPr>
            <p:nvPr/>
          </p:nvSpPr>
          <p:spPr bwMode="auto">
            <a:xfrm>
              <a:off x="6060" y="3699"/>
              <a:ext cx="6" cy="114"/>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8" name="Line 138">
              <a:extLst>
                <a:ext uri="{FF2B5EF4-FFF2-40B4-BE49-F238E27FC236}">
                  <a16:creationId xmlns:a16="http://schemas.microsoft.com/office/drawing/2014/main" id="{2BC2C77D-01A4-3B3D-97FB-EF85584E8307}"/>
                </a:ext>
              </a:extLst>
            </p:cNvPr>
            <p:cNvSpPr>
              <a:spLocks noChangeShapeType="1"/>
            </p:cNvSpPr>
            <p:nvPr/>
          </p:nvSpPr>
          <p:spPr bwMode="auto">
            <a:xfrm>
              <a:off x="6066" y="3813"/>
              <a:ext cx="1225" cy="0"/>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9" name="Rectangle 139">
              <a:extLst>
                <a:ext uri="{FF2B5EF4-FFF2-40B4-BE49-F238E27FC236}">
                  <a16:creationId xmlns:a16="http://schemas.microsoft.com/office/drawing/2014/main" id="{5AA9DE27-B0BD-9DCF-0037-0FA55E5AE54E}"/>
                </a:ext>
              </a:extLst>
            </p:cNvPr>
            <p:cNvSpPr>
              <a:spLocks noChangeArrowheads="1"/>
            </p:cNvSpPr>
            <p:nvPr/>
          </p:nvSpPr>
          <p:spPr bwMode="auto">
            <a:xfrm>
              <a:off x="6066" y="3813"/>
              <a:ext cx="1225" cy="6"/>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0" name="Rectangle 140">
              <a:extLst>
                <a:ext uri="{FF2B5EF4-FFF2-40B4-BE49-F238E27FC236}">
                  <a16:creationId xmlns:a16="http://schemas.microsoft.com/office/drawing/2014/main" id="{042B771C-380D-7FFE-A11F-294984141E3B}"/>
                </a:ext>
              </a:extLst>
            </p:cNvPr>
            <p:cNvSpPr>
              <a:spLocks noChangeArrowheads="1"/>
            </p:cNvSpPr>
            <p:nvPr/>
          </p:nvSpPr>
          <p:spPr bwMode="auto">
            <a:xfrm>
              <a:off x="5075" y="3813"/>
              <a:ext cx="12" cy="138"/>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1" name="Rectangle 141">
              <a:extLst>
                <a:ext uri="{FF2B5EF4-FFF2-40B4-BE49-F238E27FC236}">
                  <a16:creationId xmlns:a16="http://schemas.microsoft.com/office/drawing/2014/main" id="{7A747294-65D8-1B41-8BC8-60C348DC8118}"/>
                </a:ext>
              </a:extLst>
            </p:cNvPr>
            <p:cNvSpPr>
              <a:spLocks noChangeArrowheads="1"/>
            </p:cNvSpPr>
            <p:nvPr/>
          </p:nvSpPr>
          <p:spPr bwMode="auto">
            <a:xfrm>
              <a:off x="889" y="3572"/>
              <a:ext cx="12" cy="247"/>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2" name="Line 142">
              <a:extLst>
                <a:ext uri="{FF2B5EF4-FFF2-40B4-BE49-F238E27FC236}">
                  <a16:creationId xmlns:a16="http://schemas.microsoft.com/office/drawing/2014/main" id="{0D43EDE6-3FBA-5EE0-09FB-9A29169BAD63}"/>
                </a:ext>
              </a:extLst>
            </p:cNvPr>
            <p:cNvSpPr>
              <a:spLocks noChangeShapeType="1"/>
            </p:cNvSpPr>
            <p:nvPr/>
          </p:nvSpPr>
          <p:spPr bwMode="auto">
            <a:xfrm>
              <a:off x="1502" y="3699"/>
              <a:ext cx="0" cy="120"/>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 name="Rectangle 143">
              <a:extLst>
                <a:ext uri="{FF2B5EF4-FFF2-40B4-BE49-F238E27FC236}">
                  <a16:creationId xmlns:a16="http://schemas.microsoft.com/office/drawing/2014/main" id="{A0314881-421D-C261-C1BA-339CEDB93A3F}"/>
                </a:ext>
              </a:extLst>
            </p:cNvPr>
            <p:cNvSpPr>
              <a:spLocks noChangeArrowheads="1"/>
            </p:cNvSpPr>
            <p:nvPr/>
          </p:nvSpPr>
          <p:spPr bwMode="auto">
            <a:xfrm>
              <a:off x="1502" y="3699"/>
              <a:ext cx="6" cy="120"/>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Line 144">
              <a:extLst>
                <a:ext uri="{FF2B5EF4-FFF2-40B4-BE49-F238E27FC236}">
                  <a16:creationId xmlns:a16="http://schemas.microsoft.com/office/drawing/2014/main" id="{DA2D397C-200C-5583-D9DE-613899C8D972}"/>
                </a:ext>
              </a:extLst>
            </p:cNvPr>
            <p:cNvSpPr>
              <a:spLocks noChangeShapeType="1"/>
            </p:cNvSpPr>
            <p:nvPr/>
          </p:nvSpPr>
          <p:spPr bwMode="auto">
            <a:xfrm>
              <a:off x="2871" y="3699"/>
              <a:ext cx="0" cy="120"/>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Rectangle 145">
              <a:extLst>
                <a:ext uri="{FF2B5EF4-FFF2-40B4-BE49-F238E27FC236}">
                  <a16:creationId xmlns:a16="http://schemas.microsoft.com/office/drawing/2014/main" id="{C5893FDD-CA42-9ECD-2649-819D6CAF2EAB}"/>
                </a:ext>
              </a:extLst>
            </p:cNvPr>
            <p:cNvSpPr>
              <a:spLocks noChangeArrowheads="1"/>
            </p:cNvSpPr>
            <p:nvPr/>
          </p:nvSpPr>
          <p:spPr bwMode="auto">
            <a:xfrm>
              <a:off x="2871" y="3699"/>
              <a:ext cx="6" cy="120"/>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2560730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F3597915-4C66-82A3-CABD-9559481A0F9D}"/>
              </a:ext>
            </a:extLst>
          </p:cNvPr>
          <p:cNvGrpSpPr>
            <a:grpSpLocks noChangeAspect="1"/>
          </p:cNvGrpSpPr>
          <p:nvPr/>
        </p:nvGrpSpPr>
        <p:grpSpPr bwMode="auto">
          <a:xfrm>
            <a:off x="933450" y="292100"/>
            <a:ext cx="11488738" cy="6067425"/>
            <a:chOff x="588" y="184"/>
            <a:chExt cx="7237" cy="3822"/>
          </a:xfrm>
        </p:grpSpPr>
        <p:sp>
          <p:nvSpPr>
            <p:cNvPr id="3" name="AutoShape 3">
              <a:extLst>
                <a:ext uri="{FF2B5EF4-FFF2-40B4-BE49-F238E27FC236}">
                  <a16:creationId xmlns:a16="http://schemas.microsoft.com/office/drawing/2014/main" id="{0B08C707-6B54-BACC-61EF-87972B618D55}"/>
                </a:ext>
              </a:extLst>
            </p:cNvPr>
            <p:cNvSpPr>
              <a:spLocks noChangeAspect="1" noChangeArrowheads="1" noTextEdit="1"/>
            </p:cNvSpPr>
            <p:nvPr/>
          </p:nvSpPr>
          <p:spPr bwMode="auto">
            <a:xfrm>
              <a:off x="588" y="184"/>
              <a:ext cx="6672" cy="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5">
              <a:extLst>
                <a:ext uri="{FF2B5EF4-FFF2-40B4-BE49-F238E27FC236}">
                  <a16:creationId xmlns:a16="http://schemas.microsoft.com/office/drawing/2014/main" id="{38C4180D-35E7-7F25-C0E2-D4AD419FC0D3}"/>
                </a:ext>
              </a:extLst>
            </p:cNvPr>
            <p:cNvSpPr>
              <a:spLocks noChangeArrowheads="1"/>
            </p:cNvSpPr>
            <p:nvPr/>
          </p:nvSpPr>
          <p:spPr bwMode="auto">
            <a:xfrm>
              <a:off x="588" y="184"/>
              <a:ext cx="6672" cy="132"/>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6">
              <a:extLst>
                <a:ext uri="{FF2B5EF4-FFF2-40B4-BE49-F238E27FC236}">
                  <a16:creationId xmlns:a16="http://schemas.microsoft.com/office/drawing/2014/main" id="{4D558AC1-C752-A6B3-9E5F-832B66C0CA21}"/>
                </a:ext>
              </a:extLst>
            </p:cNvPr>
            <p:cNvSpPr>
              <a:spLocks noChangeArrowheads="1"/>
            </p:cNvSpPr>
            <p:nvPr/>
          </p:nvSpPr>
          <p:spPr bwMode="auto">
            <a:xfrm>
              <a:off x="7254" y="184"/>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7">
              <a:extLst>
                <a:ext uri="{FF2B5EF4-FFF2-40B4-BE49-F238E27FC236}">
                  <a16:creationId xmlns:a16="http://schemas.microsoft.com/office/drawing/2014/main" id="{F82143C0-E95E-4663-EEB7-2F0B8C098382}"/>
                </a:ext>
              </a:extLst>
            </p:cNvPr>
            <p:cNvSpPr>
              <a:spLocks noChangeArrowheads="1"/>
            </p:cNvSpPr>
            <p:nvPr/>
          </p:nvSpPr>
          <p:spPr bwMode="auto">
            <a:xfrm>
              <a:off x="588" y="310"/>
              <a:ext cx="6672" cy="29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8">
              <a:extLst>
                <a:ext uri="{FF2B5EF4-FFF2-40B4-BE49-F238E27FC236}">
                  <a16:creationId xmlns:a16="http://schemas.microsoft.com/office/drawing/2014/main" id="{6CB0B266-D8A6-4B02-A722-E6DC9F930641}"/>
                </a:ext>
              </a:extLst>
            </p:cNvPr>
            <p:cNvSpPr>
              <a:spLocks noChangeArrowheads="1"/>
            </p:cNvSpPr>
            <p:nvPr/>
          </p:nvSpPr>
          <p:spPr bwMode="auto">
            <a:xfrm>
              <a:off x="7254" y="310"/>
              <a:ext cx="571" cy="2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9">
              <a:extLst>
                <a:ext uri="{FF2B5EF4-FFF2-40B4-BE49-F238E27FC236}">
                  <a16:creationId xmlns:a16="http://schemas.microsoft.com/office/drawing/2014/main" id="{9F0CF799-46FA-29D3-30EF-62B452E69F5B}"/>
                </a:ext>
              </a:extLst>
            </p:cNvPr>
            <p:cNvSpPr>
              <a:spLocks noChangeArrowheads="1"/>
            </p:cNvSpPr>
            <p:nvPr/>
          </p:nvSpPr>
          <p:spPr bwMode="auto">
            <a:xfrm>
              <a:off x="588" y="599"/>
              <a:ext cx="7237" cy="340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10">
              <a:extLst>
                <a:ext uri="{FF2B5EF4-FFF2-40B4-BE49-F238E27FC236}">
                  <a16:creationId xmlns:a16="http://schemas.microsoft.com/office/drawing/2014/main" id="{2A6363B1-B5BB-B116-8409-44D297DED848}"/>
                </a:ext>
              </a:extLst>
            </p:cNvPr>
            <p:cNvSpPr>
              <a:spLocks noChangeArrowheads="1"/>
            </p:cNvSpPr>
            <p:nvPr/>
          </p:nvSpPr>
          <p:spPr bwMode="auto">
            <a:xfrm>
              <a:off x="684" y="491"/>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 name="Rectangle 11">
              <a:extLst>
                <a:ext uri="{FF2B5EF4-FFF2-40B4-BE49-F238E27FC236}">
                  <a16:creationId xmlns:a16="http://schemas.microsoft.com/office/drawing/2014/main" id="{F9058878-AB41-F57D-7D0D-EEC617922DE2}"/>
                </a:ext>
              </a:extLst>
            </p:cNvPr>
            <p:cNvSpPr>
              <a:spLocks noChangeArrowheads="1"/>
            </p:cNvSpPr>
            <p:nvPr/>
          </p:nvSpPr>
          <p:spPr bwMode="auto">
            <a:xfrm>
              <a:off x="1074" y="491"/>
              <a:ext cx="29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 name="Rectangle 12">
              <a:extLst>
                <a:ext uri="{FF2B5EF4-FFF2-40B4-BE49-F238E27FC236}">
                  <a16:creationId xmlns:a16="http://schemas.microsoft.com/office/drawing/2014/main" id="{571E9F2E-EDFE-A480-D606-A4EE692642B0}"/>
                </a:ext>
              </a:extLst>
            </p:cNvPr>
            <p:cNvSpPr>
              <a:spLocks noChangeArrowheads="1"/>
            </p:cNvSpPr>
            <p:nvPr/>
          </p:nvSpPr>
          <p:spPr bwMode="auto">
            <a:xfrm>
              <a:off x="1933" y="491"/>
              <a:ext cx="4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3" name="Rectangle 13">
              <a:extLst>
                <a:ext uri="{FF2B5EF4-FFF2-40B4-BE49-F238E27FC236}">
                  <a16:creationId xmlns:a16="http://schemas.microsoft.com/office/drawing/2014/main" id="{C3E17CA4-1826-1FBB-22CD-DDA04BEEB1E9}"/>
                </a:ext>
              </a:extLst>
            </p:cNvPr>
            <p:cNvSpPr>
              <a:spLocks noChangeArrowheads="1"/>
            </p:cNvSpPr>
            <p:nvPr/>
          </p:nvSpPr>
          <p:spPr bwMode="auto">
            <a:xfrm>
              <a:off x="3735" y="491"/>
              <a:ext cx="49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 name="Rectangle 14">
              <a:extLst>
                <a:ext uri="{FF2B5EF4-FFF2-40B4-BE49-F238E27FC236}">
                  <a16:creationId xmlns:a16="http://schemas.microsoft.com/office/drawing/2014/main" id="{9ACB7C66-C83E-96B2-2F1C-C88058A3CD76}"/>
                </a:ext>
              </a:extLst>
            </p:cNvPr>
            <p:cNvSpPr>
              <a:spLocks noChangeArrowheads="1"/>
            </p:cNvSpPr>
            <p:nvPr/>
          </p:nvSpPr>
          <p:spPr bwMode="auto">
            <a:xfrm>
              <a:off x="5170" y="491"/>
              <a:ext cx="87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 name="Rectangle 15">
              <a:extLst>
                <a:ext uri="{FF2B5EF4-FFF2-40B4-BE49-F238E27FC236}">
                  <a16:creationId xmlns:a16="http://schemas.microsoft.com/office/drawing/2014/main" id="{2BB01754-1504-368C-46BF-0DD7BB9347F4}"/>
                </a:ext>
              </a:extLst>
            </p:cNvPr>
            <p:cNvSpPr>
              <a:spLocks noChangeArrowheads="1"/>
            </p:cNvSpPr>
            <p:nvPr/>
          </p:nvSpPr>
          <p:spPr bwMode="auto">
            <a:xfrm>
              <a:off x="6359" y="491"/>
              <a:ext cx="58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6" name="Rectangle 16">
              <a:extLst>
                <a:ext uri="{FF2B5EF4-FFF2-40B4-BE49-F238E27FC236}">
                  <a16:creationId xmlns:a16="http://schemas.microsoft.com/office/drawing/2014/main" id="{8D2FE5BE-FEBB-8373-8F49-B43E1B8B7EFB}"/>
                </a:ext>
              </a:extLst>
            </p:cNvPr>
            <p:cNvSpPr>
              <a:spLocks noChangeArrowheads="1"/>
            </p:cNvSpPr>
            <p:nvPr/>
          </p:nvSpPr>
          <p:spPr bwMode="auto">
            <a:xfrm>
              <a:off x="708" y="611"/>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 name="Rectangle 17">
              <a:extLst>
                <a:ext uri="{FF2B5EF4-FFF2-40B4-BE49-F238E27FC236}">
                  <a16:creationId xmlns:a16="http://schemas.microsoft.com/office/drawing/2014/main" id="{9555EAC5-C824-B7B0-F2E3-1519AF5123B6}"/>
                </a:ext>
              </a:extLst>
            </p:cNvPr>
            <p:cNvSpPr>
              <a:spLocks noChangeArrowheads="1"/>
            </p:cNvSpPr>
            <p:nvPr/>
          </p:nvSpPr>
          <p:spPr bwMode="auto">
            <a:xfrm>
              <a:off x="876" y="611"/>
              <a:ext cx="34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 name="Rectangle 18">
              <a:extLst>
                <a:ext uri="{FF2B5EF4-FFF2-40B4-BE49-F238E27FC236}">
                  <a16:creationId xmlns:a16="http://schemas.microsoft.com/office/drawing/2014/main" id="{74BB63D7-09CE-2D3D-B08B-89DFD7AE3D4D}"/>
                </a:ext>
              </a:extLst>
            </p:cNvPr>
            <p:cNvSpPr>
              <a:spLocks noChangeArrowheads="1"/>
            </p:cNvSpPr>
            <p:nvPr/>
          </p:nvSpPr>
          <p:spPr bwMode="auto">
            <a:xfrm>
              <a:off x="1483" y="611"/>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9" name="Rectangle 19">
              <a:extLst>
                <a:ext uri="{FF2B5EF4-FFF2-40B4-BE49-F238E27FC236}">
                  <a16:creationId xmlns:a16="http://schemas.microsoft.com/office/drawing/2014/main" id="{5E072A4D-8035-3D98-20C7-3F1F9A523146}"/>
                </a:ext>
              </a:extLst>
            </p:cNvPr>
            <p:cNvSpPr>
              <a:spLocks noChangeArrowheads="1"/>
            </p:cNvSpPr>
            <p:nvPr/>
          </p:nvSpPr>
          <p:spPr bwMode="auto">
            <a:xfrm>
              <a:off x="2852" y="611"/>
              <a:ext cx="1275"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COMPRA DE EQUIPO DE CÓMPUTO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0" name="Rectangle 20">
              <a:extLst>
                <a:ext uri="{FF2B5EF4-FFF2-40B4-BE49-F238E27FC236}">
                  <a16:creationId xmlns:a16="http://schemas.microsoft.com/office/drawing/2014/main" id="{27F00F7F-4769-C898-84C5-91050F9D31A9}"/>
                </a:ext>
              </a:extLst>
            </p:cNvPr>
            <p:cNvSpPr>
              <a:spLocks noChangeArrowheads="1"/>
            </p:cNvSpPr>
            <p:nvPr/>
          </p:nvSpPr>
          <p:spPr bwMode="auto">
            <a:xfrm>
              <a:off x="5705" y="611"/>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$760.38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1" name="Rectangle 21">
              <a:extLst>
                <a:ext uri="{FF2B5EF4-FFF2-40B4-BE49-F238E27FC236}">
                  <a16:creationId xmlns:a16="http://schemas.microsoft.com/office/drawing/2014/main" id="{6E1008C0-B690-85C5-BC07-C67DD8401BA7}"/>
                </a:ext>
              </a:extLst>
            </p:cNvPr>
            <p:cNvSpPr>
              <a:spLocks noChangeArrowheads="1"/>
            </p:cNvSpPr>
            <p:nvPr/>
          </p:nvSpPr>
          <p:spPr bwMode="auto">
            <a:xfrm>
              <a:off x="708" y="731"/>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Rectangle 22">
              <a:extLst>
                <a:ext uri="{FF2B5EF4-FFF2-40B4-BE49-F238E27FC236}">
                  <a16:creationId xmlns:a16="http://schemas.microsoft.com/office/drawing/2014/main" id="{E1321086-A47A-EE2C-CDAB-E7F3A8B4CCF9}"/>
                </a:ext>
              </a:extLst>
            </p:cNvPr>
            <p:cNvSpPr>
              <a:spLocks noChangeArrowheads="1"/>
            </p:cNvSpPr>
            <p:nvPr/>
          </p:nvSpPr>
          <p:spPr bwMode="auto">
            <a:xfrm>
              <a:off x="876" y="731"/>
              <a:ext cx="34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3" name="Rectangle 23">
              <a:extLst>
                <a:ext uri="{FF2B5EF4-FFF2-40B4-BE49-F238E27FC236}">
                  <a16:creationId xmlns:a16="http://schemas.microsoft.com/office/drawing/2014/main" id="{C80AFBFC-959E-019D-C818-1FA430D8A0F5}"/>
                </a:ext>
              </a:extLst>
            </p:cNvPr>
            <p:cNvSpPr>
              <a:spLocks noChangeArrowheads="1"/>
            </p:cNvSpPr>
            <p:nvPr/>
          </p:nvSpPr>
          <p:spPr bwMode="auto">
            <a:xfrm>
              <a:off x="1483" y="731"/>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 name="Rectangle 24">
              <a:extLst>
                <a:ext uri="{FF2B5EF4-FFF2-40B4-BE49-F238E27FC236}">
                  <a16:creationId xmlns:a16="http://schemas.microsoft.com/office/drawing/2014/main" id="{8B4A455E-CD63-EB62-6F9D-F8EEB7C217C6}"/>
                </a:ext>
              </a:extLst>
            </p:cNvPr>
            <p:cNvSpPr>
              <a:spLocks noChangeArrowheads="1"/>
            </p:cNvSpPr>
            <p:nvPr/>
          </p:nvSpPr>
          <p:spPr bwMode="auto">
            <a:xfrm>
              <a:off x="2852" y="731"/>
              <a:ext cx="119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ASCENSOR</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 name="Rectangle 25">
              <a:extLst>
                <a:ext uri="{FF2B5EF4-FFF2-40B4-BE49-F238E27FC236}">
                  <a16:creationId xmlns:a16="http://schemas.microsoft.com/office/drawing/2014/main" id="{33731355-3748-34C0-B096-2A1314E64E2E}"/>
                </a:ext>
              </a:extLst>
            </p:cNvPr>
            <p:cNvSpPr>
              <a:spLocks noChangeArrowheads="1"/>
            </p:cNvSpPr>
            <p:nvPr/>
          </p:nvSpPr>
          <p:spPr bwMode="auto">
            <a:xfrm>
              <a:off x="5747" y="731"/>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$51.30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 name="Rectangle 26">
              <a:extLst>
                <a:ext uri="{FF2B5EF4-FFF2-40B4-BE49-F238E27FC236}">
                  <a16:creationId xmlns:a16="http://schemas.microsoft.com/office/drawing/2014/main" id="{3CF1E7DE-D2EB-D296-7717-28D22688E62C}"/>
                </a:ext>
              </a:extLst>
            </p:cNvPr>
            <p:cNvSpPr>
              <a:spLocks noChangeArrowheads="1"/>
            </p:cNvSpPr>
            <p:nvPr/>
          </p:nvSpPr>
          <p:spPr bwMode="auto">
            <a:xfrm>
              <a:off x="708" y="851"/>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 name="Rectangle 27">
              <a:extLst>
                <a:ext uri="{FF2B5EF4-FFF2-40B4-BE49-F238E27FC236}">
                  <a16:creationId xmlns:a16="http://schemas.microsoft.com/office/drawing/2014/main" id="{65CCE004-DE04-B40C-26D5-31990857447B}"/>
                </a:ext>
              </a:extLst>
            </p:cNvPr>
            <p:cNvSpPr>
              <a:spLocks noChangeArrowheads="1"/>
            </p:cNvSpPr>
            <p:nvPr/>
          </p:nvSpPr>
          <p:spPr bwMode="auto">
            <a:xfrm>
              <a:off x="876" y="851"/>
              <a:ext cx="34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 name="Rectangle 28">
              <a:extLst>
                <a:ext uri="{FF2B5EF4-FFF2-40B4-BE49-F238E27FC236}">
                  <a16:creationId xmlns:a16="http://schemas.microsoft.com/office/drawing/2014/main" id="{6209BCA4-21E4-6358-F592-897FA95E79A2}"/>
                </a:ext>
              </a:extLst>
            </p:cNvPr>
            <p:cNvSpPr>
              <a:spLocks noChangeArrowheads="1"/>
            </p:cNvSpPr>
            <p:nvPr/>
          </p:nvSpPr>
          <p:spPr bwMode="auto">
            <a:xfrm>
              <a:off x="1483" y="851"/>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 name="Rectangle 29">
              <a:extLst>
                <a:ext uri="{FF2B5EF4-FFF2-40B4-BE49-F238E27FC236}">
                  <a16:creationId xmlns:a16="http://schemas.microsoft.com/office/drawing/2014/main" id="{E847AB27-F9B0-635D-5A31-CE33630BC392}"/>
                </a:ext>
              </a:extLst>
            </p:cNvPr>
            <p:cNvSpPr>
              <a:spLocks noChangeArrowheads="1"/>
            </p:cNvSpPr>
            <p:nvPr/>
          </p:nvSpPr>
          <p:spPr bwMode="auto">
            <a:xfrm>
              <a:off x="2852" y="851"/>
              <a:ext cx="186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GAFETES CON MICAS DE PLÁSTICO Y CORDÓN AZUL</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0" name="Rectangle 30">
              <a:extLst>
                <a:ext uri="{FF2B5EF4-FFF2-40B4-BE49-F238E27FC236}">
                  <a16:creationId xmlns:a16="http://schemas.microsoft.com/office/drawing/2014/main" id="{AF79BA45-8524-7FFA-192C-E4A6B8235B6C}"/>
                </a:ext>
              </a:extLst>
            </p:cNvPr>
            <p:cNvSpPr>
              <a:spLocks noChangeArrowheads="1"/>
            </p:cNvSpPr>
            <p:nvPr/>
          </p:nvSpPr>
          <p:spPr bwMode="auto">
            <a:xfrm>
              <a:off x="5705" y="851"/>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$196.95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 name="Rectangle 31">
              <a:extLst>
                <a:ext uri="{FF2B5EF4-FFF2-40B4-BE49-F238E27FC236}">
                  <a16:creationId xmlns:a16="http://schemas.microsoft.com/office/drawing/2014/main" id="{9BEA8AD9-09E6-624D-C727-E7E96F254CBB}"/>
                </a:ext>
              </a:extLst>
            </p:cNvPr>
            <p:cNvSpPr>
              <a:spLocks noChangeArrowheads="1"/>
            </p:cNvSpPr>
            <p:nvPr/>
          </p:nvSpPr>
          <p:spPr bwMode="auto">
            <a:xfrm>
              <a:off x="708" y="971"/>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 name="Rectangle 32">
              <a:extLst>
                <a:ext uri="{FF2B5EF4-FFF2-40B4-BE49-F238E27FC236}">
                  <a16:creationId xmlns:a16="http://schemas.microsoft.com/office/drawing/2014/main" id="{339D4D69-599B-83C1-7D8B-D9438D4CB1A9}"/>
                </a:ext>
              </a:extLst>
            </p:cNvPr>
            <p:cNvSpPr>
              <a:spLocks noChangeArrowheads="1"/>
            </p:cNvSpPr>
            <p:nvPr/>
          </p:nvSpPr>
          <p:spPr bwMode="auto">
            <a:xfrm>
              <a:off x="876" y="971"/>
              <a:ext cx="34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 name="Rectangle 33">
              <a:extLst>
                <a:ext uri="{FF2B5EF4-FFF2-40B4-BE49-F238E27FC236}">
                  <a16:creationId xmlns:a16="http://schemas.microsoft.com/office/drawing/2014/main" id="{162BFE4E-197B-1C67-5DB4-73506D1CA878}"/>
                </a:ext>
              </a:extLst>
            </p:cNvPr>
            <p:cNvSpPr>
              <a:spLocks noChangeArrowheads="1"/>
            </p:cNvSpPr>
            <p:nvPr/>
          </p:nvSpPr>
          <p:spPr bwMode="auto">
            <a:xfrm>
              <a:off x="1483" y="971"/>
              <a:ext cx="99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ÚTILES DE ASEO Y LIMPIEZA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4" name="Rectangle 34">
              <a:extLst>
                <a:ext uri="{FF2B5EF4-FFF2-40B4-BE49-F238E27FC236}">
                  <a16:creationId xmlns:a16="http://schemas.microsoft.com/office/drawing/2014/main" id="{76980EED-9CEB-438C-15A8-5B645FF64E7C}"/>
                </a:ext>
              </a:extLst>
            </p:cNvPr>
            <p:cNvSpPr>
              <a:spLocks noChangeArrowheads="1"/>
            </p:cNvSpPr>
            <p:nvPr/>
          </p:nvSpPr>
          <p:spPr bwMode="auto">
            <a:xfrm>
              <a:off x="2852" y="971"/>
              <a:ext cx="111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LIMPIEZA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 name="Rectangle 35">
              <a:extLst>
                <a:ext uri="{FF2B5EF4-FFF2-40B4-BE49-F238E27FC236}">
                  <a16:creationId xmlns:a16="http://schemas.microsoft.com/office/drawing/2014/main" id="{D08733F1-E0BA-A888-8A5E-37437676F538}"/>
                </a:ext>
              </a:extLst>
            </p:cNvPr>
            <p:cNvSpPr>
              <a:spLocks noChangeArrowheads="1"/>
            </p:cNvSpPr>
            <p:nvPr/>
          </p:nvSpPr>
          <p:spPr bwMode="auto">
            <a:xfrm>
              <a:off x="5705" y="971"/>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$106.43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 name="Rectangle 36">
              <a:extLst>
                <a:ext uri="{FF2B5EF4-FFF2-40B4-BE49-F238E27FC236}">
                  <a16:creationId xmlns:a16="http://schemas.microsoft.com/office/drawing/2014/main" id="{3BBEC801-A558-0B3D-3125-782805651470}"/>
                </a:ext>
              </a:extLst>
            </p:cNvPr>
            <p:cNvSpPr>
              <a:spLocks noChangeArrowheads="1"/>
            </p:cNvSpPr>
            <p:nvPr/>
          </p:nvSpPr>
          <p:spPr bwMode="auto">
            <a:xfrm>
              <a:off x="708" y="1152"/>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 name="Rectangle 37">
              <a:extLst>
                <a:ext uri="{FF2B5EF4-FFF2-40B4-BE49-F238E27FC236}">
                  <a16:creationId xmlns:a16="http://schemas.microsoft.com/office/drawing/2014/main" id="{2FDEC49D-66CC-D2B6-1659-0ECC53538AB8}"/>
                </a:ext>
              </a:extLst>
            </p:cNvPr>
            <p:cNvSpPr>
              <a:spLocks noChangeArrowheads="1"/>
            </p:cNvSpPr>
            <p:nvPr/>
          </p:nvSpPr>
          <p:spPr bwMode="auto">
            <a:xfrm>
              <a:off x="876" y="1152"/>
              <a:ext cx="34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 name="Rectangle 38">
              <a:extLst>
                <a:ext uri="{FF2B5EF4-FFF2-40B4-BE49-F238E27FC236}">
                  <a16:creationId xmlns:a16="http://schemas.microsoft.com/office/drawing/2014/main" id="{A6CCEFB8-CC80-E8FF-B26E-1A85A4324368}"/>
                </a:ext>
              </a:extLst>
            </p:cNvPr>
            <p:cNvSpPr>
              <a:spLocks noChangeArrowheads="1"/>
            </p:cNvSpPr>
            <p:nvPr/>
          </p:nvSpPr>
          <p:spPr bwMode="auto">
            <a:xfrm>
              <a:off x="1483" y="1152"/>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 name="Rectangle 39">
              <a:extLst>
                <a:ext uri="{FF2B5EF4-FFF2-40B4-BE49-F238E27FC236}">
                  <a16:creationId xmlns:a16="http://schemas.microsoft.com/office/drawing/2014/main" id="{120EEB80-254A-E16E-F803-F5F2E8ECD202}"/>
                </a:ext>
              </a:extLst>
            </p:cNvPr>
            <p:cNvSpPr>
              <a:spLocks noChangeArrowheads="1"/>
            </p:cNvSpPr>
            <p:nvPr/>
          </p:nvSpPr>
          <p:spPr bwMode="auto">
            <a:xfrm>
              <a:off x="2852" y="1092"/>
              <a:ext cx="2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COMPRA DE TONER NEGRO PARA COPIADORA RICOH MPC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 name="Rectangle 40">
              <a:extLst>
                <a:ext uri="{FF2B5EF4-FFF2-40B4-BE49-F238E27FC236}">
                  <a16:creationId xmlns:a16="http://schemas.microsoft.com/office/drawing/2014/main" id="{47AD8FA4-472D-460F-FFAC-8608D21C6D4F}"/>
                </a:ext>
              </a:extLst>
            </p:cNvPr>
            <p:cNvSpPr>
              <a:spLocks noChangeArrowheads="1"/>
            </p:cNvSpPr>
            <p:nvPr/>
          </p:nvSpPr>
          <p:spPr bwMode="auto">
            <a:xfrm>
              <a:off x="2852" y="1212"/>
              <a:ext cx="24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3003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 name="Rectangle 41">
              <a:extLst>
                <a:ext uri="{FF2B5EF4-FFF2-40B4-BE49-F238E27FC236}">
                  <a16:creationId xmlns:a16="http://schemas.microsoft.com/office/drawing/2014/main" id="{C9E8A637-913D-87AC-3F15-7324A9D8B06B}"/>
                </a:ext>
              </a:extLst>
            </p:cNvPr>
            <p:cNvSpPr>
              <a:spLocks noChangeArrowheads="1"/>
            </p:cNvSpPr>
            <p:nvPr/>
          </p:nvSpPr>
          <p:spPr bwMode="auto">
            <a:xfrm>
              <a:off x="5747" y="1152"/>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$47.61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 name="Rectangle 42">
              <a:extLst>
                <a:ext uri="{FF2B5EF4-FFF2-40B4-BE49-F238E27FC236}">
                  <a16:creationId xmlns:a16="http://schemas.microsoft.com/office/drawing/2014/main" id="{01F862DD-18E9-9F8C-82A8-634BAFB85EE2}"/>
                </a:ext>
              </a:extLst>
            </p:cNvPr>
            <p:cNvSpPr>
              <a:spLocks noChangeArrowheads="1"/>
            </p:cNvSpPr>
            <p:nvPr/>
          </p:nvSpPr>
          <p:spPr bwMode="auto">
            <a:xfrm>
              <a:off x="708" y="1332"/>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 name="Rectangle 43">
              <a:extLst>
                <a:ext uri="{FF2B5EF4-FFF2-40B4-BE49-F238E27FC236}">
                  <a16:creationId xmlns:a16="http://schemas.microsoft.com/office/drawing/2014/main" id="{CE1D7BE1-4DAC-5A4B-DA31-5513FD179344}"/>
                </a:ext>
              </a:extLst>
            </p:cNvPr>
            <p:cNvSpPr>
              <a:spLocks noChangeArrowheads="1"/>
            </p:cNvSpPr>
            <p:nvPr/>
          </p:nvSpPr>
          <p:spPr bwMode="auto">
            <a:xfrm>
              <a:off x="876" y="1332"/>
              <a:ext cx="34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 name="Rectangle 44">
              <a:extLst>
                <a:ext uri="{FF2B5EF4-FFF2-40B4-BE49-F238E27FC236}">
                  <a16:creationId xmlns:a16="http://schemas.microsoft.com/office/drawing/2014/main" id="{98EB267D-0A3C-7D8C-4ABE-3556C0866CE6}"/>
                </a:ext>
              </a:extLst>
            </p:cNvPr>
            <p:cNvSpPr>
              <a:spLocks noChangeArrowheads="1"/>
            </p:cNvSpPr>
            <p:nvPr/>
          </p:nvSpPr>
          <p:spPr bwMode="auto">
            <a:xfrm>
              <a:off x="1483" y="1332"/>
              <a:ext cx="108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VEHÍCULOS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5" name="Rectangle 45">
              <a:extLst>
                <a:ext uri="{FF2B5EF4-FFF2-40B4-BE49-F238E27FC236}">
                  <a16:creationId xmlns:a16="http://schemas.microsoft.com/office/drawing/2014/main" id="{966E9ECD-6919-97D4-0E8F-E89559E1B171}"/>
                </a:ext>
              </a:extLst>
            </p:cNvPr>
            <p:cNvSpPr>
              <a:spLocks noChangeArrowheads="1"/>
            </p:cNvSpPr>
            <p:nvPr/>
          </p:nvSpPr>
          <p:spPr bwMode="auto">
            <a:xfrm>
              <a:off x="2852" y="1332"/>
              <a:ext cx="179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MECÁNICO CAMIONETA DMAX</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6" name="Rectangle 46">
              <a:extLst>
                <a:ext uri="{FF2B5EF4-FFF2-40B4-BE49-F238E27FC236}">
                  <a16:creationId xmlns:a16="http://schemas.microsoft.com/office/drawing/2014/main" id="{CEC6A6E2-2434-A22D-3B23-627E56B314CD}"/>
                </a:ext>
              </a:extLst>
            </p:cNvPr>
            <p:cNvSpPr>
              <a:spLocks noChangeArrowheads="1"/>
            </p:cNvSpPr>
            <p:nvPr/>
          </p:nvSpPr>
          <p:spPr bwMode="auto">
            <a:xfrm>
              <a:off x="5747" y="1332"/>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$63.00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 name="Rectangle 47">
              <a:extLst>
                <a:ext uri="{FF2B5EF4-FFF2-40B4-BE49-F238E27FC236}">
                  <a16:creationId xmlns:a16="http://schemas.microsoft.com/office/drawing/2014/main" id="{11C6BE41-BC2C-0866-6A67-58E6B53F921F}"/>
                </a:ext>
              </a:extLst>
            </p:cNvPr>
            <p:cNvSpPr>
              <a:spLocks noChangeArrowheads="1"/>
            </p:cNvSpPr>
            <p:nvPr/>
          </p:nvSpPr>
          <p:spPr bwMode="auto">
            <a:xfrm>
              <a:off x="708" y="1452"/>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 name="Rectangle 48">
              <a:extLst>
                <a:ext uri="{FF2B5EF4-FFF2-40B4-BE49-F238E27FC236}">
                  <a16:creationId xmlns:a16="http://schemas.microsoft.com/office/drawing/2014/main" id="{4980C257-C6E9-BDD7-DEFD-F3A2A65A4915}"/>
                </a:ext>
              </a:extLst>
            </p:cNvPr>
            <p:cNvSpPr>
              <a:spLocks noChangeArrowheads="1"/>
            </p:cNvSpPr>
            <p:nvPr/>
          </p:nvSpPr>
          <p:spPr bwMode="auto">
            <a:xfrm>
              <a:off x="876" y="1452"/>
              <a:ext cx="34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 name="Rectangle 49">
              <a:extLst>
                <a:ext uri="{FF2B5EF4-FFF2-40B4-BE49-F238E27FC236}">
                  <a16:creationId xmlns:a16="http://schemas.microsoft.com/office/drawing/2014/main" id="{8D18138D-9818-EC3A-0867-99711D5DA492}"/>
                </a:ext>
              </a:extLst>
            </p:cNvPr>
            <p:cNvSpPr>
              <a:spLocks noChangeArrowheads="1"/>
            </p:cNvSpPr>
            <p:nvPr/>
          </p:nvSpPr>
          <p:spPr bwMode="auto">
            <a:xfrm>
              <a:off x="1483" y="1452"/>
              <a:ext cx="113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 name="Rectangle 50">
              <a:extLst>
                <a:ext uri="{FF2B5EF4-FFF2-40B4-BE49-F238E27FC236}">
                  <a16:creationId xmlns:a16="http://schemas.microsoft.com/office/drawing/2014/main" id="{E690B5A5-B26D-BD6F-DBF4-132A64EB99D8}"/>
                </a:ext>
              </a:extLst>
            </p:cNvPr>
            <p:cNvSpPr>
              <a:spLocks noChangeArrowheads="1"/>
            </p:cNvSpPr>
            <p:nvPr/>
          </p:nvSpPr>
          <p:spPr bwMode="auto">
            <a:xfrm>
              <a:off x="2852" y="1452"/>
              <a:ext cx="205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DE LAVADORA SECADORA MABE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 name="Rectangle 51">
              <a:extLst>
                <a:ext uri="{FF2B5EF4-FFF2-40B4-BE49-F238E27FC236}">
                  <a16:creationId xmlns:a16="http://schemas.microsoft.com/office/drawing/2014/main" id="{5AAEA3C4-4869-0CA5-23EF-298601C00C0F}"/>
                </a:ext>
              </a:extLst>
            </p:cNvPr>
            <p:cNvSpPr>
              <a:spLocks noChangeArrowheads="1"/>
            </p:cNvSpPr>
            <p:nvPr/>
          </p:nvSpPr>
          <p:spPr bwMode="auto">
            <a:xfrm>
              <a:off x="5705" y="1452"/>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$373.14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 name="Rectangle 52">
              <a:extLst>
                <a:ext uri="{FF2B5EF4-FFF2-40B4-BE49-F238E27FC236}">
                  <a16:creationId xmlns:a16="http://schemas.microsoft.com/office/drawing/2014/main" id="{4F788B8C-54E9-0867-A116-69BD00A5E6FE}"/>
                </a:ext>
              </a:extLst>
            </p:cNvPr>
            <p:cNvSpPr>
              <a:spLocks noChangeArrowheads="1"/>
            </p:cNvSpPr>
            <p:nvPr/>
          </p:nvSpPr>
          <p:spPr bwMode="auto">
            <a:xfrm>
              <a:off x="708" y="1572"/>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 name="Rectangle 53">
              <a:extLst>
                <a:ext uri="{FF2B5EF4-FFF2-40B4-BE49-F238E27FC236}">
                  <a16:creationId xmlns:a16="http://schemas.microsoft.com/office/drawing/2014/main" id="{D934FC0D-5261-CFB6-E44D-ACAAE2C6A468}"/>
                </a:ext>
              </a:extLst>
            </p:cNvPr>
            <p:cNvSpPr>
              <a:spLocks noChangeArrowheads="1"/>
            </p:cNvSpPr>
            <p:nvPr/>
          </p:nvSpPr>
          <p:spPr bwMode="auto">
            <a:xfrm>
              <a:off x="876" y="1572"/>
              <a:ext cx="34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 name="Rectangle 54">
              <a:extLst>
                <a:ext uri="{FF2B5EF4-FFF2-40B4-BE49-F238E27FC236}">
                  <a16:creationId xmlns:a16="http://schemas.microsoft.com/office/drawing/2014/main" id="{68B0C149-5AAE-37F5-9445-AB43024B047A}"/>
                </a:ext>
              </a:extLst>
            </p:cNvPr>
            <p:cNvSpPr>
              <a:spLocks noChangeArrowheads="1"/>
            </p:cNvSpPr>
            <p:nvPr/>
          </p:nvSpPr>
          <p:spPr bwMode="auto">
            <a:xfrm>
              <a:off x="1483" y="1572"/>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5" name="Rectangle 55">
              <a:extLst>
                <a:ext uri="{FF2B5EF4-FFF2-40B4-BE49-F238E27FC236}">
                  <a16:creationId xmlns:a16="http://schemas.microsoft.com/office/drawing/2014/main" id="{1A7E00ED-BEEC-F144-13DF-BDC2F273CFEC}"/>
                </a:ext>
              </a:extLst>
            </p:cNvPr>
            <p:cNvSpPr>
              <a:spLocks noChangeArrowheads="1"/>
            </p:cNvSpPr>
            <p:nvPr/>
          </p:nvSpPr>
          <p:spPr bwMode="auto">
            <a:xfrm>
              <a:off x="2852" y="1572"/>
              <a:ext cx="77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VEHÍCULO PARA RIFA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6" name="Rectangle 56">
              <a:extLst>
                <a:ext uri="{FF2B5EF4-FFF2-40B4-BE49-F238E27FC236}">
                  <a16:creationId xmlns:a16="http://schemas.microsoft.com/office/drawing/2014/main" id="{FA4D6C0C-D4EE-5484-B895-4BC49B417599}"/>
                </a:ext>
              </a:extLst>
            </p:cNvPr>
            <p:cNvSpPr>
              <a:spLocks noChangeArrowheads="1"/>
            </p:cNvSpPr>
            <p:nvPr/>
          </p:nvSpPr>
          <p:spPr bwMode="auto">
            <a:xfrm>
              <a:off x="5597" y="1572"/>
              <a:ext cx="48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$13,781.25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 name="Rectangle 57">
              <a:extLst>
                <a:ext uri="{FF2B5EF4-FFF2-40B4-BE49-F238E27FC236}">
                  <a16:creationId xmlns:a16="http://schemas.microsoft.com/office/drawing/2014/main" id="{BB4ADFEA-00CA-5E15-B774-59B9BC3B20E6}"/>
                </a:ext>
              </a:extLst>
            </p:cNvPr>
            <p:cNvSpPr>
              <a:spLocks noChangeArrowheads="1"/>
            </p:cNvSpPr>
            <p:nvPr/>
          </p:nvSpPr>
          <p:spPr bwMode="auto">
            <a:xfrm>
              <a:off x="6041" y="1584"/>
              <a:ext cx="757"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RIFA ANIVERSARIO CLUB</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 name="Rectangle 58">
              <a:extLst>
                <a:ext uri="{FF2B5EF4-FFF2-40B4-BE49-F238E27FC236}">
                  <a16:creationId xmlns:a16="http://schemas.microsoft.com/office/drawing/2014/main" id="{A8CD1381-4FB7-4BA2-ABF8-E9AF255663A2}"/>
                </a:ext>
              </a:extLst>
            </p:cNvPr>
            <p:cNvSpPr>
              <a:spLocks noChangeArrowheads="1"/>
            </p:cNvSpPr>
            <p:nvPr/>
          </p:nvSpPr>
          <p:spPr bwMode="auto">
            <a:xfrm>
              <a:off x="708" y="1693"/>
              <a:ext cx="1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 name="Rectangle 59">
              <a:extLst>
                <a:ext uri="{FF2B5EF4-FFF2-40B4-BE49-F238E27FC236}">
                  <a16:creationId xmlns:a16="http://schemas.microsoft.com/office/drawing/2014/main" id="{696EAA1B-CEF8-C9C7-2837-3D0E12583C21}"/>
                </a:ext>
              </a:extLst>
            </p:cNvPr>
            <p:cNvSpPr>
              <a:spLocks noChangeArrowheads="1"/>
            </p:cNvSpPr>
            <p:nvPr/>
          </p:nvSpPr>
          <p:spPr bwMode="auto">
            <a:xfrm>
              <a:off x="876" y="1693"/>
              <a:ext cx="34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 name="Rectangle 60">
              <a:extLst>
                <a:ext uri="{FF2B5EF4-FFF2-40B4-BE49-F238E27FC236}">
                  <a16:creationId xmlns:a16="http://schemas.microsoft.com/office/drawing/2014/main" id="{C4F78963-B89F-42C7-2D8F-8BEB54D0FA81}"/>
                </a:ext>
              </a:extLst>
            </p:cNvPr>
            <p:cNvSpPr>
              <a:spLocks noChangeArrowheads="1"/>
            </p:cNvSpPr>
            <p:nvPr/>
          </p:nvSpPr>
          <p:spPr bwMode="auto">
            <a:xfrm>
              <a:off x="1483" y="1693"/>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1" name="Rectangle 61">
              <a:extLst>
                <a:ext uri="{FF2B5EF4-FFF2-40B4-BE49-F238E27FC236}">
                  <a16:creationId xmlns:a16="http://schemas.microsoft.com/office/drawing/2014/main" id="{8607FFA4-F23C-AE42-C84D-6A9B5A87CD7F}"/>
                </a:ext>
              </a:extLst>
            </p:cNvPr>
            <p:cNvSpPr>
              <a:spLocks noChangeArrowheads="1"/>
            </p:cNvSpPr>
            <p:nvPr/>
          </p:nvSpPr>
          <p:spPr bwMode="auto">
            <a:xfrm>
              <a:off x="2852" y="1693"/>
              <a:ext cx="1432"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ALQUILER SALÓN Y EQUIPOS PARA RIFA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2" name="Rectangle 62">
              <a:extLst>
                <a:ext uri="{FF2B5EF4-FFF2-40B4-BE49-F238E27FC236}">
                  <a16:creationId xmlns:a16="http://schemas.microsoft.com/office/drawing/2014/main" id="{892F1FF3-2892-121E-F483-A604A0AEF113}"/>
                </a:ext>
              </a:extLst>
            </p:cNvPr>
            <p:cNvSpPr>
              <a:spLocks noChangeArrowheads="1"/>
            </p:cNvSpPr>
            <p:nvPr/>
          </p:nvSpPr>
          <p:spPr bwMode="auto">
            <a:xfrm>
              <a:off x="5705" y="1693"/>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$599.36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 name="Rectangle 63">
              <a:extLst>
                <a:ext uri="{FF2B5EF4-FFF2-40B4-BE49-F238E27FC236}">
                  <a16:creationId xmlns:a16="http://schemas.microsoft.com/office/drawing/2014/main" id="{C5E1CAFB-2C94-E446-0E34-9AC837C8369F}"/>
                </a:ext>
              </a:extLst>
            </p:cNvPr>
            <p:cNvSpPr>
              <a:spLocks noChangeArrowheads="1"/>
            </p:cNvSpPr>
            <p:nvPr/>
          </p:nvSpPr>
          <p:spPr bwMode="auto">
            <a:xfrm>
              <a:off x="6041" y="1705"/>
              <a:ext cx="757"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RIFA ANIVERSARIO CLUB</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4" name="Rectangle 64">
              <a:extLst>
                <a:ext uri="{FF2B5EF4-FFF2-40B4-BE49-F238E27FC236}">
                  <a16:creationId xmlns:a16="http://schemas.microsoft.com/office/drawing/2014/main" id="{BD9BEDCF-CC58-87BB-9BB3-BC71088E027C}"/>
                </a:ext>
              </a:extLst>
            </p:cNvPr>
            <p:cNvSpPr>
              <a:spLocks noChangeArrowheads="1"/>
            </p:cNvSpPr>
            <p:nvPr/>
          </p:nvSpPr>
          <p:spPr bwMode="auto">
            <a:xfrm>
              <a:off x="684" y="181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5" name="Rectangle 65">
              <a:extLst>
                <a:ext uri="{FF2B5EF4-FFF2-40B4-BE49-F238E27FC236}">
                  <a16:creationId xmlns:a16="http://schemas.microsoft.com/office/drawing/2014/main" id="{CA997C0C-7426-512B-7476-40A46454A7FF}"/>
                </a:ext>
              </a:extLst>
            </p:cNvPr>
            <p:cNvSpPr>
              <a:spLocks noChangeArrowheads="1"/>
            </p:cNvSpPr>
            <p:nvPr/>
          </p:nvSpPr>
          <p:spPr bwMode="auto">
            <a:xfrm>
              <a:off x="876" y="1813"/>
              <a:ext cx="34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ENERO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6" name="Rectangle 66">
              <a:extLst>
                <a:ext uri="{FF2B5EF4-FFF2-40B4-BE49-F238E27FC236}">
                  <a16:creationId xmlns:a16="http://schemas.microsoft.com/office/drawing/2014/main" id="{56AE8566-3E94-6028-73A7-C7949F041E57}"/>
                </a:ext>
              </a:extLst>
            </p:cNvPr>
            <p:cNvSpPr>
              <a:spLocks noChangeArrowheads="1"/>
            </p:cNvSpPr>
            <p:nvPr/>
          </p:nvSpPr>
          <p:spPr bwMode="auto">
            <a:xfrm>
              <a:off x="1483" y="1813"/>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7" name="Rectangle 67">
              <a:extLst>
                <a:ext uri="{FF2B5EF4-FFF2-40B4-BE49-F238E27FC236}">
                  <a16:creationId xmlns:a16="http://schemas.microsoft.com/office/drawing/2014/main" id="{719C7F6F-2D38-F7D4-D8B5-AF74BD3BFD63}"/>
                </a:ext>
              </a:extLst>
            </p:cNvPr>
            <p:cNvSpPr>
              <a:spLocks noChangeArrowheads="1"/>
            </p:cNvSpPr>
            <p:nvPr/>
          </p:nvSpPr>
          <p:spPr bwMode="auto">
            <a:xfrm>
              <a:off x="2852" y="1813"/>
              <a:ext cx="13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TARJETAS, CINTAS PARA CARNETS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8" name="Rectangle 68">
              <a:extLst>
                <a:ext uri="{FF2B5EF4-FFF2-40B4-BE49-F238E27FC236}">
                  <a16:creationId xmlns:a16="http://schemas.microsoft.com/office/drawing/2014/main" id="{B1605414-5229-9A54-D7CD-E6549F195360}"/>
                </a:ext>
              </a:extLst>
            </p:cNvPr>
            <p:cNvSpPr>
              <a:spLocks noChangeArrowheads="1"/>
            </p:cNvSpPr>
            <p:nvPr/>
          </p:nvSpPr>
          <p:spPr bwMode="auto">
            <a:xfrm>
              <a:off x="5639" y="1813"/>
              <a:ext cx="43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$3,135.51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9" name="Rectangle 69">
              <a:extLst>
                <a:ext uri="{FF2B5EF4-FFF2-40B4-BE49-F238E27FC236}">
                  <a16:creationId xmlns:a16="http://schemas.microsoft.com/office/drawing/2014/main" id="{7FF64E80-93B6-1B10-CB42-EFCDC2ACA183}"/>
                </a:ext>
              </a:extLst>
            </p:cNvPr>
            <p:cNvSpPr>
              <a:spLocks noChangeArrowheads="1"/>
            </p:cNvSpPr>
            <p:nvPr/>
          </p:nvSpPr>
          <p:spPr bwMode="auto">
            <a:xfrm>
              <a:off x="684" y="193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0" name="Rectangle 70">
              <a:extLst>
                <a:ext uri="{FF2B5EF4-FFF2-40B4-BE49-F238E27FC236}">
                  <a16:creationId xmlns:a16="http://schemas.microsoft.com/office/drawing/2014/main" id="{4536558F-8B50-D28D-5FFD-F4ADC0B43B03}"/>
                </a:ext>
              </a:extLst>
            </p:cNvPr>
            <p:cNvSpPr>
              <a:spLocks noChangeArrowheads="1"/>
            </p:cNvSpPr>
            <p:nvPr/>
          </p:nvSpPr>
          <p:spPr bwMode="auto">
            <a:xfrm>
              <a:off x="876" y="1933"/>
              <a:ext cx="40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1" name="Rectangle 71">
              <a:extLst>
                <a:ext uri="{FF2B5EF4-FFF2-40B4-BE49-F238E27FC236}">
                  <a16:creationId xmlns:a16="http://schemas.microsoft.com/office/drawing/2014/main" id="{41B1A4B0-AC15-D0A8-D880-E86760DE0848}"/>
                </a:ext>
              </a:extLst>
            </p:cNvPr>
            <p:cNvSpPr>
              <a:spLocks noChangeArrowheads="1"/>
            </p:cNvSpPr>
            <p:nvPr/>
          </p:nvSpPr>
          <p:spPr bwMode="auto">
            <a:xfrm>
              <a:off x="1483" y="1933"/>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2" name="Rectangle 72">
              <a:extLst>
                <a:ext uri="{FF2B5EF4-FFF2-40B4-BE49-F238E27FC236}">
                  <a16:creationId xmlns:a16="http://schemas.microsoft.com/office/drawing/2014/main" id="{32AFCE23-3DEF-85C0-BBBA-A9427F928E65}"/>
                </a:ext>
              </a:extLst>
            </p:cNvPr>
            <p:cNvSpPr>
              <a:spLocks noChangeArrowheads="1"/>
            </p:cNvSpPr>
            <p:nvPr/>
          </p:nvSpPr>
          <p:spPr bwMode="auto">
            <a:xfrm>
              <a:off x="2852" y="1933"/>
              <a:ext cx="184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CATERING PARA EL DESARROLLO DEL SORTEO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3" name="Rectangle 73">
              <a:extLst>
                <a:ext uri="{FF2B5EF4-FFF2-40B4-BE49-F238E27FC236}">
                  <a16:creationId xmlns:a16="http://schemas.microsoft.com/office/drawing/2014/main" id="{F233C544-2BDA-4515-BFE5-344FB8EF8416}"/>
                </a:ext>
              </a:extLst>
            </p:cNvPr>
            <p:cNvSpPr>
              <a:spLocks noChangeArrowheads="1"/>
            </p:cNvSpPr>
            <p:nvPr/>
          </p:nvSpPr>
          <p:spPr bwMode="auto">
            <a:xfrm>
              <a:off x="5777" y="1933"/>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663.45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4" name="Rectangle 74">
              <a:extLst>
                <a:ext uri="{FF2B5EF4-FFF2-40B4-BE49-F238E27FC236}">
                  <a16:creationId xmlns:a16="http://schemas.microsoft.com/office/drawing/2014/main" id="{7146BE9B-C96F-FCF9-9AFF-2B35FDB410AD}"/>
                </a:ext>
              </a:extLst>
            </p:cNvPr>
            <p:cNvSpPr>
              <a:spLocks noChangeArrowheads="1"/>
            </p:cNvSpPr>
            <p:nvPr/>
          </p:nvSpPr>
          <p:spPr bwMode="auto">
            <a:xfrm>
              <a:off x="6041" y="1945"/>
              <a:ext cx="757"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RIFA ANIVERSARIO CLUB</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5" name="Rectangle 75">
              <a:extLst>
                <a:ext uri="{FF2B5EF4-FFF2-40B4-BE49-F238E27FC236}">
                  <a16:creationId xmlns:a16="http://schemas.microsoft.com/office/drawing/2014/main" id="{A13A371F-024C-B666-A228-90C7411F2062}"/>
                </a:ext>
              </a:extLst>
            </p:cNvPr>
            <p:cNvSpPr>
              <a:spLocks noChangeArrowheads="1"/>
            </p:cNvSpPr>
            <p:nvPr/>
          </p:nvSpPr>
          <p:spPr bwMode="auto">
            <a:xfrm>
              <a:off x="684" y="205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6" name="Rectangle 76">
              <a:extLst>
                <a:ext uri="{FF2B5EF4-FFF2-40B4-BE49-F238E27FC236}">
                  <a16:creationId xmlns:a16="http://schemas.microsoft.com/office/drawing/2014/main" id="{3846AB8F-3F54-01C6-1245-6E63C07178A6}"/>
                </a:ext>
              </a:extLst>
            </p:cNvPr>
            <p:cNvSpPr>
              <a:spLocks noChangeArrowheads="1"/>
            </p:cNvSpPr>
            <p:nvPr/>
          </p:nvSpPr>
          <p:spPr bwMode="auto">
            <a:xfrm>
              <a:off x="876" y="2053"/>
              <a:ext cx="40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7" name="Rectangle 77">
              <a:extLst>
                <a:ext uri="{FF2B5EF4-FFF2-40B4-BE49-F238E27FC236}">
                  <a16:creationId xmlns:a16="http://schemas.microsoft.com/office/drawing/2014/main" id="{623627F4-488D-8FEC-B33A-049BDE67A85D}"/>
                </a:ext>
              </a:extLst>
            </p:cNvPr>
            <p:cNvSpPr>
              <a:spLocks noChangeArrowheads="1"/>
            </p:cNvSpPr>
            <p:nvPr/>
          </p:nvSpPr>
          <p:spPr bwMode="auto">
            <a:xfrm>
              <a:off x="1483" y="2053"/>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8" name="Rectangle 78">
              <a:extLst>
                <a:ext uri="{FF2B5EF4-FFF2-40B4-BE49-F238E27FC236}">
                  <a16:creationId xmlns:a16="http://schemas.microsoft.com/office/drawing/2014/main" id="{B3AF6872-01E6-3732-286F-565547B76D50}"/>
                </a:ext>
              </a:extLst>
            </p:cNvPr>
            <p:cNvSpPr>
              <a:spLocks noChangeArrowheads="1"/>
            </p:cNvSpPr>
            <p:nvPr/>
          </p:nvSpPr>
          <p:spPr bwMode="auto">
            <a:xfrm>
              <a:off x="2852" y="2053"/>
              <a:ext cx="105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MOTICICLETAS PARA RIFA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9" name="Rectangle 79">
              <a:extLst>
                <a:ext uri="{FF2B5EF4-FFF2-40B4-BE49-F238E27FC236}">
                  <a16:creationId xmlns:a16="http://schemas.microsoft.com/office/drawing/2014/main" id="{51F0D5A9-3653-24E7-0EB4-B3CB776D47BA}"/>
                </a:ext>
              </a:extLst>
            </p:cNvPr>
            <p:cNvSpPr>
              <a:spLocks noChangeArrowheads="1"/>
            </p:cNvSpPr>
            <p:nvPr/>
          </p:nvSpPr>
          <p:spPr bwMode="auto">
            <a:xfrm>
              <a:off x="5735" y="2053"/>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3150.07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0" name="Rectangle 80">
              <a:extLst>
                <a:ext uri="{FF2B5EF4-FFF2-40B4-BE49-F238E27FC236}">
                  <a16:creationId xmlns:a16="http://schemas.microsoft.com/office/drawing/2014/main" id="{EA94D378-A47E-10A0-E50A-5B3B4C5A87AD}"/>
                </a:ext>
              </a:extLst>
            </p:cNvPr>
            <p:cNvSpPr>
              <a:spLocks noChangeArrowheads="1"/>
            </p:cNvSpPr>
            <p:nvPr/>
          </p:nvSpPr>
          <p:spPr bwMode="auto">
            <a:xfrm>
              <a:off x="6041" y="2065"/>
              <a:ext cx="757"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RIFA ANIVERSARIO CLUB</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1" name="Rectangle 81">
              <a:extLst>
                <a:ext uri="{FF2B5EF4-FFF2-40B4-BE49-F238E27FC236}">
                  <a16:creationId xmlns:a16="http://schemas.microsoft.com/office/drawing/2014/main" id="{EA7226B8-112D-9B99-4AF9-C72B23E92EF8}"/>
                </a:ext>
              </a:extLst>
            </p:cNvPr>
            <p:cNvSpPr>
              <a:spLocks noChangeArrowheads="1"/>
            </p:cNvSpPr>
            <p:nvPr/>
          </p:nvSpPr>
          <p:spPr bwMode="auto">
            <a:xfrm>
              <a:off x="684" y="217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2" name="Rectangle 82">
              <a:extLst>
                <a:ext uri="{FF2B5EF4-FFF2-40B4-BE49-F238E27FC236}">
                  <a16:creationId xmlns:a16="http://schemas.microsoft.com/office/drawing/2014/main" id="{0E7A8B71-B4DD-C5BF-6B44-3CF9593AC43E}"/>
                </a:ext>
              </a:extLst>
            </p:cNvPr>
            <p:cNvSpPr>
              <a:spLocks noChangeArrowheads="1"/>
            </p:cNvSpPr>
            <p:nvPr/>
          </p:nvSpPr>
          <p:spPr bwMode="auto">
            <a:xfrm>
              <a:off x="876" y="2173"/>
              <a:ext cx="40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3" name="Rectangle 83">
              <a:extLst>
                <a:ext uri="{FF2B5EF4-FFF2-40B4-BE49-F238E27FC236}">
                  <a16:creationId xmlns:a16="http://schemas.microsoft.com/office/drawing/2014/main" id="{5D59AAB6-B414-8FF5-EE96-CA7B7B24DDB4}"/>
                </a:ext>
              </a:extLst>
            </p:cNvPr>
            <p:cNvSpPr>
              <a:spLocks noChangeArrowheads="1"/>
            </p:cNvSpPr>
            <p:nvPr/>
          </p:nvSpPr>
          <p:spPr bwMode="auto">
            <a:xfrm>
              <a:off x="1483" y="2173"/>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4" name="Rectangle 84">
              <a:extLst>
                <a:ext uri="{FF2B5EF4-FFF2-40B4-BE49-F238E27FC236}">
                  <a16:creationId xmlns:a16="http://schemas.microsoft.com/office/drawing/2014/main" id="{AA08874A-DCBB-D66C-D291-AE910042BB21}"/>
                </a:ext>
              </a:extLst>
            </p:cNvPr>
            <p:cNvSpPr>
              <a:spLocks noChangeArrowheads="1"/>
            </p:cNvSpPr>
            <p:nvPr/>
          </p:nvSpPr>
          <p:spPr bwMode="auto">
            <a:xfrm>
              <a:off x="2852" y="2173"/>
              <a:ext cx="147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ARREGLO DE GLOBOS PARA EVENTO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5" name="Rectangle 85">
              <a:extLst>
                <a:ext uri="{FF2B5EF4-FFF2-40B4-BE49-F238E27FC236}">
                  <a16:creationId xmlns:a16="http://schemas.microsoft.com/office/drawing/2014/main" id="{652CCAA0-3B17-B900-550A-8059E0174A05}"/>
                </a:ext>
              </a:extLst>
            </p:cNvPr>
            <p:cNvSpPr>
              <a:spLocks noChangeArrowheads="1"/>
            </p:cNvSpPr>
            <p:nvPr/>
          </p:nvSpPr>
          <p:spPr bwMode="auto">
            <a:xfrm>
              <a:off x="5885" y="2173"/>
              <a:ext cx="19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6" name="Rectangle 86">
              <a:extLst>
                <a:ext uri="{FF2B5EF4-FFF2-40B4-BE49-F238E27FC236}">
                  <a16:creationId xmlns:a16="http://schemas.microsoft.com/office/drawing/2014/main" id="{6C925071-A4C6-B6AB-BB2F-ED69374047B4}"/>
                </a:ext>
              </a:extLst>
            </p:cNvPr>
            <p:cNvSpPr>
              <a:spLocks noChangeArrowheads="1"/>
            </p:cNvSpPr>
            <p:nvPr/>
          </p:nvSpPr>
          <p:spPr bwMode="auto">
            <a:xfrm>
              <a:off x="6041" y="2185"/>
              <a:ext cx="757"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RIFA ANIVERSARIO CLUB</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7" name="Rectangle 87">
              <a:extLst>
                <a:ext uri="{FF2B5EF4-FFF2-40B4-BE49-F238E27FC236}">
                  <a16:creationId xmlns:a16="http://schemas.microsoft.com/office/drawing/2014/main" id="{DEC8803E-C5E7-D4AD-E74F-DDEFC569FAF1}"/>
                </a:ext>
              </a:extLst>
            </p:cNvPr>
            <p:cNvSpPr>
              <a:spLocks noChangeArrowheads="1"/>
            </p:cNvSpPr>
            <p:nvPr/>
          </p:nvSpPr>
          <p:spPr bwMode="auto">
            <a:xfrm>
              <a:off x="684" y="229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8" name="Rectangle 88">
              <a:extLst>
                <a:ext uri="{FF2B5EF4-FFF2-40B4-BE49-F238E27FC236}">
                  <a16:creationId xmlns:a16="http://schemas.microsoft.com/office/drawing/2014/main" id="{6ED5C91C-855B-3910-51F4-55A17B67AF37}"/>
                </a:ext>
              </a:extLst>
            </p:cNvPr>
            <p:cNvSpPr>
              <a:spLocks noChangeArrowheads="1"/>
            </p:cNvSpPr>
            <p:nvPr/>
          </p:nvSpPr>
          <p:spPr bwMode="auto">
            <a:xfrm>
              <a:off x="876" y="2293"/>
              <a:ext cx="40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9" name="Rectangle 89">
              <a:extLst>
                <a:ext uri="{FF2B5EF4-FFF2-40B4-BE49-F238E27FC236}">
                  <a16:creationId xmlns:a16="http://schemas.microsoft.com/office/drawing/2014/main" id="{9D18BE86-B994-B9B0-783F-163EAD5A5938}"/>
                </a:ext>
              </a:extLst>
            </p:cNvPr>
            <p:cNvSpPr>
              <a:spLocks noChangeArrowheads="1"/>
            </p:cNvSpPr>
            <p:nvPr/>
          </p:nvSpPr>
          <p:spPr bwMode="auto">
            <a:xfrm>
              <a:off x="1483" y="2293"/>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0" name="Rectangle 90">
              <a:extLst>
                <a:ext uri="{FF2B5EF4-FFF2-40B4-BE49-F238E27FC236}">
                  <a16:creationId xmlns:a16="http://schemas.microsoft.com/office/drawing/2014/main" id="{370C867C-B043-0669-DE33-453A9ADA95FF}"/>
                </a:ext>
              </a:extLst>
            </p:cNvPr>
            <p:cNvSpPr>
              <a:spLocks noChangeArrowheads="1"/>
            </p:cNvSpPr>
            <p:nvPr/>
          </p:nvSpPr>
          <p:spPr bwMode="auto">
            <a:xfrm>
              <a:off x="2852" y="2293"/>
              <a:ext cx="163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 TV LED RLED-AND55TPXM RIVIERA 55”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1" name="Rectangle 91">
              <a:extLst>
                <a:ext uri="{FF2B5EF4-FFF2-40B4-BE49-F238E27FC236}">
                  <a16:creationId xmlns:a16="http://schemas.microsoft.com/office/drawing/2014/main" id="{07DD2C4B-9063-2526-3124-39FC52A8D9C1}"/>
                </a:ext>
              </a:extLst>
            </p:cNvPr>
            <p:cNvSpPr>
              <a:spLocks noChangeArrowheads="1"/>
            </p:cNvSpPr>
            <p:nvPr/>
          </p:nvSpPr>
          <p:spPr bwMode="auto">
            <a:xfrm>
              <a:off x="5885" y="2293"/>
              <a:ext cx="19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878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2" name="Rectangle 92">
              <a:extLst>
                <a:ext uri="{FF2B5EF4-FFF2-40B4-BE49-F238E27FC236}">
                  <a16:creationId xmlns:a16="http://schemas.microsoft.com/office/drawing/2014/main" id="{ED798AF3-444A-3926-0E8E-50C243CD02F5}"/>
                </a:ext>
              </a:extLst>
            </p:cNvPr>
            <p:cNvSpPr>
              <a:spLocks noChangeArrowheads="1"/>
            </p:cNvSpPr>
            <p:nvPr/>
          </p:nvSpPr>
          <p:spPr bwMode="auto">
            <a:xfrm>
              <a:off x="6041" y="2306"/>
              <a:ext cx="757"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RIFA ANIVERSARIO CLUB</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3" name="Rectangle 93">
              <a:extLst>
                <a:ext uri="{FF2B5EF4-FFF2-40B4-BE49-F238E27FC236}">
                  <a16:creationId xmlns:a16="http://schemas.microsoft.com/office/drawing/2014/main" id="{3C623EA3-181D-9D01-1214-2F1F21D0242E}"/>
                </a:ext>
              </a:extLst>
            </p:cNvPr>
            <p:cNvSpPr>
              <a:spLocks noChangeArrowheads="1"/>
            </p:cNvSpPr>
            <p:nvPr/>
          </p:nvSpPr>
          <p:spPr bwMode="auto">
            <a:xfrm>
              <a:off x="684" y="2450"/>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4" name="Rectangle 94">
              <a:extLst>
                <a:ext uri="{FF2B5EF4-FFF2-40B4-BE49-F238E27FC236}">
                  <a16:creationId xmlns:a16="http://schemas.microsoft.com/office/drawing/2014/main" id="{2D2325C7-68DF-49D5-E539-706DD67E9FB7}"/>
                </a:ext>
              </a:extLst>
            </p:cNvPr>
            <p:cNvSpPr>
              <a:spLocks noChangeArrowheads="1"/>
            </p:cNvSpPr>
            <p:nvPr/>
          </p:nvSpPr>
          <p:spPr bwMode="auto">
            <a:xfrm>
              <a:off x="876" y="2450"/>
              <a:ext cx="42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5" name="Rectangle 95">
              <a:extLst>
                <a:ext uri="{FF2B5EF4-FFF2-40B4-BE49-F238E27FC236}">
                  <a16:creationId xmlns:a16="http://schemas.microsoft.com/office/drawing/2014/main" id="{B5E3FFA6-2B1E-DE46-3041-428FA00BE55B}"/>
                </a:ext>
              </a:extLst>
            </p:cNvPr>
            <p:cNvSpPr>
              <a:spLocks noChangeArrowheads="1"/>
            </p:cNvSpPr>
            <p:nvPr/>
          </p:nvSpPr>
          <p:spPr bwMode="auto">
            <a:xfrm>
              <a:off x="1483" y="2450"/>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6" name="Rectangle 96">
              <a:extLst>
                <a:ext uri="{FF2B5EF4-FFF2-40B4-BE49-F238E27FC236}">
                  <a16:creationId xmlns:a16="http://schemas.microsoft.com/office/drawing/2014/main" id="{69CFD22E-0F64-270E-DEE9-4F93E2F70FE7}"/>
                </a:ext>
              </a:extLst>
            </p:cNvPr>
            <p:cNvSpPr>
              <a:spLocks noChangeArrowheads="1"/>
            </p:cNvSpPr>
            <p:nvPr/>
          </p:nvSpPr>
          <p:spPr bwMode="auto">
            <a:xfrm>
              <a:off x="2852" y="2450"/>
              <a:ext cx="163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 TV LED RLED-AND55TPXM RIVIERA 55”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7" name="Rectangle 97">
              <a:extLst>
                <a:ext uri="{FF2B5EF4-FFF2-40B4-BE49-F238E27FC236}">
                  <a16:creationId xmlns:a16="http://schemas.microsoft.com/office/drawing/2014/main" id="{2E1D3277-4059-EB52-4DCC-3E9F28CAD35A}"/>
                </a:ext>
              </a:extLst>
            </p:cNvPr>
            <p:cNvSpPr>
              <a:spLocks noChangeArrowheads="1"/>
            </p:cNvSpPr>
            <p:nvPr/>
          </p:nvSpPr>
          <p:spPr bwMode="auto">
            <a:xfrm>
              <a:off x="5843" y="2450"/>
              <a:ext cx="24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1756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Rectangle 98">
              <a:extLst>
                <a:ext uri="{FF2B5EF4-FFF2-40B4-BE49-F238E27FC236}">
                  <a16:creationId xmlns:a16="http://schemas.microsoft.com/office/drawing/2014/main" id="{A22E8CB6-33BB-B543-1887-27AF36E54CAA}"/>
                </a:ext>
              </a:extLst>
            </p:cNvPr>
            <p:cNvSpPr>
              <a:spLocks noChangeArrowheads="1"/>
            </p:cNvSpPr>
            <p:nvPr/>
          </p:nvSpPr>
          <p:spPr bwMode="auto">
            <a:xfrm>
              <a:off x="6041" y="2414"/>
              <a:ext cx="117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RECEPCIÓN, CARNETIZACIÓN, TALENTO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9" name="Rectangle 99">
              <a:extLst>
                <a:ext uri="{FF2B5EF4-FFF2-40B4-BE49-F238E27FC236}">
                  <a16:creationId xmlns:a16="http://schemas.microsoft.com/office/drawing/2014/main" id="{F86EC213-0EBF-2086-A157-00B267329E92}"/>
                </a:ext>
              </a:extLst>
            </p:cNvPr>
            <p:cNvSpPr>
              <a:spLocks noChangeArrowheads="1"/>
            </p:cNvSpPr>
            <p:nvPr/>
          </p:nvSpPr>
          <p:spPr bwMode="auto">
            <a:xfrm>
              <a:off x="6041" y="2510"/>
              <a:ext cx="745"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HUMANO, PRESIDENCIA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0" name="Rectangle 100">
              <a:extLst>
                <a:ext uri="{FF2B5EF4-FFF2-40B4-BE49-F238E27FC236}">
                  <a16:creationId xmlns:a16="http://schemas.microsoft.com/office/drawing/2014/main" id="{67CE18DA-BB89-4BF2-9C8F-D77784227197}"/>
                </a:ext>
              </a:extLst>
            </p:cNvPr>
            <p:cNvSpPr>
              <a:spLocks noChangeArrowheads="1"/>
            </p:cNvSpPr>
            <p:nvPr/>
          </p:nvSpPr>
          <p:spPr bwMode="auto">
            <a:xfrm>
              <a:off x="684" y="260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1" name="Rectangle 101">
              <a:extLst>
                <a:ext uri="{FF2B5EF4-FFF2-40B4-BE49-F238E27FC236}">
                  <a16:creationId xmlns:a16="http://schemas.microsoft.com/office/drawing/2014/main" id="{3EEFFE29-57D8-88EF-F34A-617E65DBB3C2}"/>
                </a:ext>
              </a:extLst>
            </p:cNvPr>
            <p:cNvSpPr>
              <a:spLocks noChangeArrowheads="1"/>
            </p:cNvSpPr>
            <p:nvPr/>
          </p:nvSpPr>
          <p:spPr bwMode="auto">
            <a:xfrm>
              <a:off x="876" y="2606"/>
              <a:ext cx="40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2" name="Rectangle 102">
              <a:extLst>
                <a:ext uri="{FF2B5EF4-FFF2-40B4-BE49-F238E27FC236}">
                  <a16:creationId xmlns:a16="http://schemas.microsoft.com/office/drawing/2014/main" id="{F3AB403A-7BD0-9BC7-A188-57C523040386}"/>
                </a:ext>
              </a:extLst>
            </p:cNvPr>
            <p:cNvSpPr>
              <a:spLocks noChangeArrowheads="1"/>
            </p:cNvSpPr>
            <p:nvPr/>
          </p:nvSpPr>
          <p:spPr bwMode="auto">
            <a:xfrm>
              <a:off x="1483" y="2606"/>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3" name="Rectangle 103">
              <a:extLst>
                <a:ext uri="{FF2B5EF4-FFF2-40B4-BE49-F238E27FC236}">
                  <a16:creationId xmlns:a16="http://schemas.microsoft.com/office/drawing/2014/main" id="{F1B01088-18E7-8056-070C-B0838CD1058B}"/>
                </a:ext>
              </a:extLst>
            </p:cNvPr>
            <p:cNvSpPr>
              <a:spLocks noChangeArrowheads="1"/>
            </p:cNvSpPr>
            <p:nvPr/>
          </p:nvSpPr>
          <p:spPr bwMode="auto">
            <a:xfrm>
              <a:off x="2852" y="2606"/>
              <a:ext cx="1690"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CONTACTOR TÉRMICO PARA BOMBA DE AGUA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4" name="Rectangle 104">
              <a:extLst>
                <a:ext uri="{FF2B5EF4-FFF2-40B4-BE49-F238E27FC236}">
                  <a16:creationId xmlns:a16="http://schemas.microsoft.com/office/drawing/2014/main" id="{9D02BF1C-A854-6363-FF47-CAD9D3858060}"/>
                </a:ext>
              </a:extLst>
            </p:cNvPr>
            <p:cNvSpPr>
              <a:spLocks noChangeArrowheads="1"/>
            </p:cNvSpPr>
            <p:nvPr/>
          </p:nvSpPr>
          <p:spPr bwMode="auto">
            <a:xfrm>
              <a:off x="5819" y="2606"/>
              <a:ext cx="27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95.39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5" name="Rectangle 105">
              <a:extLst>
                <a:ext uri="{FF2B5EF4-FFF2-40B4-BE49-F238E27FC236}">
                  <a16:creationId xmlns:a16="http://schemas.microsoft.com/office/drawing/2014/main" id="{A995E500-8D4E-0D1A-7FE5-0628F0FF1A2F}"/>
                </a:ext>
              </a:extLst>
            </p:cNvPr>
            <p:cNvSpPr>
              <a:spLocks noChangeArrowheads="1"/>
            </p:cNvSpPr>
            <p:nvPr/>
          </p:nvSpPr>
          <p:spPr bwMode="auto">
            <a:xfrm>
              <a:off x="684" y="27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6" name="Rectangle 106">
              <a:extLst>
                <a:ext uri="{FF2B5EF4-FFF2-40B4-BE49-F238E27FC236}">
                  <a16:creationId xmlns:a16="http://schemas.microsoft.com/office/drawing/2014/main" id="{3DCA8ED4-114B-EE33-402E-2A7236B4A3C2}"/>
                </a:ext>
              </a:extLst>
            </p:cNvPr>
            <p:cNvSpPr>
              <a:spLocks noChangeArrowheads="1"/>
            </p:cNvSpPr>
            <p:nvPr/>
          </p:nvSpPr>
          <p:spPr bwMode="auto">
            <a:xfrm>
              <a:off x="876" y="2786"/>
              <a:ext cx="40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7" name="Rectangle 107">
              <a:extLst>
                <a:ext uri="{FF2B5EF4-FFF2-40B4-BE49-F238E27FC236}">
                  <a16:creationId xmlns:a16="http://schemas.microsoft.com/office/drawing/2014/main" id="{D12A85B2-7D84-EBDF-5DBF-4A165304654E}"/>
                </a:ext>
              </a:extLst>
            </p:cNvPr>
            <p:cNvSpPr>
              <a:spLocks noChangeArrowheads="1"/>
            </p:cNvSpPr>
            <p:nvPr/>
          </p:nvSpPr>
          <p:spPr bwMode="auto">
            <a:xfrm>
              <a:off x="1483" y="2786"/>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8" name="Rectangle 108">
              <a:extLst>
                <a:ext uri="{FF2B5EF4-FFF2-40B4-BE49-F238E27FC236}">
                  <a16:creationId xmlns:a16="http://schemas.microsoft.com/office/drawing/2014/main" id="{E72ABFAA-3CCF-813D-8B62-65740A0F5386}"/>
                </a:ext>
              </a:extLst>
            </p:cNvPr>
            <p:cNvSpPr>
              <a:spLocks noChangeArrowheads="1"/>
            </p:cNvSpPr>
            <p:nvPr/>
          </p:nvSpPr>
          <p:spPr bwMode="auto">
            <a:xfrm>
              <a:off x="2852" y="2726"/>
              <a:ext cx="24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 (ARCHIVADORES, POST IT, LIGAS,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9" name="Rectangle 109">
              <a:extLst>
                <a:ext uri="{FF2B5EF4-FFF2-40B4-BE49-F238E27FC236}">
                  <a16:creationId xmlns:a16="http://schemas.microsoft.com/office/drawing/2014/main" id="{3224E0B0-FB81-F5FD-B3BB-B52D0DCC2AD1}"/>
                </a:ext>
              </a:extLst>
            </p:cNvPr>
            <p:cNvSpPr>
              <a:spLocks noChangeArrowheads="1"/>
            </p:cNvSpPr>
            <p:nvPr/>
          </p:nvSpPr>
          <p:spPr bwMode="auto">
            <a:xfrm>
              <a:off x="2852" y="2846"/>
              <a:ext cx="34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OTROS)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0" name="Rectangle 110">
              <a:extLst>
                <a:ext uri="{FF2B5EF4-FFF2-40B4-BE49-F238E27FC236}">
                  <a16:creationId xmlns:a16="http://schemas.microsoft.com/office/drawing/2014/main" id="{1A7D25C7-BD09-A5C7-A57E-57DB861F724E}"/>
                </a:ext>
              </a:extLst>
            </p:cNvPr>
            <p:cNvSpPr>
              <a:spLocks noChangeArrowheads="1"/>
            </p:cNvSpPr>
            <p:nvPr/>
          </p:nvSpPr>
          <p:spPr bwMode="auto">
            <a:xfrm>
              <a:off x="5819" y="2786"/>
              <a:ext cx="27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85.39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1" name="Rectangle 111">
              <a:extLst>
                <a:ext uri="{FF2B5EF4-FFF2-40B4-BE49-F238E27FC236}">
                  <a16:creationId xmlns:a16="http://schemas.microsoft.com/office/drawing/2014/main" id="{C9ED7A4C-503A-B2CE-2E36-B72685D3015F}"/>
                </a:ext>
              </a:extLst>
            </p:cNvPr>
            <p:cNvSpPr>
              <a:spLocks noChangeArrowheads="1"/>
            </p:cNvSpPr>
            <p:nvPr/>
          </p:nvSpPr>
          <p:spPr bwMode="auto">
            <a:xfrm>
              <a:off x="684" y="2967"/>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2" name="Rectangle 112">
              <a:extLst>
                <a:ext uri="{FF2B5EF4-FFF2-40B4-BE49-F238E27FC236}">
                  <a16:creationId xmlns:a16="http://schemas.microsoft.com/office/drawing/2014/main" id="{07478BA2-125B-78A3-C9A7-93CD375A4C25}"/>
                </a:ext>
              </a:extLst>
            </p:cNvPr>
            <p:cNvSpPr>
              <a:spLocks noChangeArrowheads="1"/>
            </p:cNvSpPr>
            <p:nvPr/>
          </p:nvSpPr>
          <p:spPr bwMode="auto">
            <a:xfrm>
              <a:off x="876" y="2967"/>
              <a:ext cx="40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3" name="Rectangle 113">
              <a:extLst>
                <a:ext uri="{FF2B5EF4-FFF2-40B4-BE49-F238E27FC236}">
                  <a16:creationId xmlns:a16="http://schemas.microsoft.com/office/drawing/2014/main" id="{B1F0A67D-5095-D12E-35B8-7593608293A6}"/>
                </a:ext>
              </a:extLst>
            </p:cNvPr>
            <p:cNvSpPr>
              <a:spLocks noChangeArrowheads="1"/>
            </p:cNvSpPr>
            <p:nvPr/>
          </p:nvSpPr>
          <p:spPr bwMode="auto">
            <a:xfrm>
              <a:off x="1483" y="2967"/>
              <a:ext cx="108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VEHÍCULOS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4" name="Rectangle 114">
              <a:extLst>
                <a:ext uri="{FF2B5EF4-FFF2-40B4-BE49-F238E27FC236}">
                  <a16:creationId xmlns:a16="http://schemas.microsoft.com/office/drawing/2014/main" id="{4B9DF71D-8BF9-2C23-3D93-6BB947C9405A}"/>
                </a:ext>
              </a:extLst>
            </p:cNvPr>
            <p:cNvSpPr>
              <a:spLocks noChangeArrowheads="1"/>
            </p:cNvSpPr>
            <p:nvPr/>
          </p:nvSpPr>
          <p:spPr bwMode="auto">
            <a:xfrm>
              <a:off x="2852" y="2967"/>
              <a:ext cx="179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MECÁNICO CAMIONETA DMAX</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5" name="Rectangle 115">
              <a:extLst>
                <a:ext uri="{FF2B5EF4-FFF2-40B4-BE49-F238E27FC236}">
                  <a16:creationId xmlns:a16="http://schemas.microsoft.com/office/drawing/2014/main" id="{9CE0E09F-1EF3-E838-1F71-E07885880B5A}"/>
                </a:ext>
              </a:extLst>
            </p:cNvPr>
            <p:cNvSpPr>
              <a:spLocks noChangeArrowheads="1"/>
            </p:cNvSpPr>
            <p:nvPr/>
          </p:nvSpPr>
          <p:spPr bwMode="auto">
            <a:xfrm>
              <a:off x="5777" y="2967"/>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215.94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6" name="Rectangle 116">
              <a:extLst>
                <a:ext uri="{FF2B5EF4-FFF2-40B4-BE49-F238E27FC236}">
                  <a16:creationId xmlns:a16="http://schemas.microsoft.com/office/drawing/2014/main" id="{380908B2-5EC6-65B1-6CFD-9915C4F19A88}"/>
                </a:ext>
              </a:extLst>
            </p:cNvPr>
            <p:cNvSpPr>
              <a:spLocks noChangeArrowheads="1"/>
            </p:cNvSpPr>
            <p:nvPr/>
          </p:nvSpPr>
          <p:spPr bwMode="auto">
            <a:xfrm>
              <a:off x="684" y="3087"/>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7" name="Rectangle 117">
              <a:extLst>
                <a:ext uri="{FF2B5EF4-FFF2-40B4-BE49-F238E27FC236}">
                  <a16:creationId xmlns:a16="http://schemas.microsoft.com/office/drawing/2014/main" id="{3A1686CC-B1D5-5C14-4E16-680EAF5448B8}"/>
                </a:ext>
              </a:extLst>
            </p:cNvPr>
            <p:cNvSpPr>
              <a:spLocks noChangeArrowheads="1"/>
            </p:cNvSpPr>
            <p:nvPr/>
          </p:nvSpPr>
          <p:spPr bwMode="auto">
            <a:xfrm>
              <a:off x="876" y="3087"/>
              <a:ext cx="40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8" name="Rectangle 118">
              <a:extLst>
                <a:ext uri="{FF2B5EF4-FFF2-40B4-BE49-F238E27FC236}">
                  <a16:creationId xmlns:a16="http://schemas.microsoft.com/office/drawing/2014/main" id="{BBCB2103-1816-E491-0D54-1FCDA6430617}"/>
                </a:ext>
              </a:extLst>
            </p:cNvPr>
            <p:cNvSpPr>
              <a:spLocks noChangeArrowheads="1"/>
            </p:cNvSpPr>
            <p:nvPr/>
          </p:nvSpPr>
          <p:spPr bwMode="auto">
            <a:xfrm>
              <a:off x="1483" y="3087"/>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9" name="Rectangle 119">
              <a:extLst>
                <a:ext uri="{FF2B5EF4-FFF2-40B4-BE49-F238E27FC236}">
                  <a16:creationId xmlns:a16="http://schemas.microsoft.com/office/drawing/2014/main" id="{6E7F1623-8EE8-A4B5-BC17-F6589B70B84B}"/>
                </a:ext>
              </a:extLst>
            </p:cNvPr>
            <p:cNvSpPr>
              <a:spLocks noChangeArrowheads="1"/>
            </p:cNvSpPr>
            <p:nvPr/>
          </p:nvSpPr>
          <p:spPr bwMode="auto">
            <a:xfrm>
              <a:off x="2852" y="3087"/>
              <a:ext cx="199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TRIPODE DE ARO DE LUZ PARA CELULAR Y MICRÓFONO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0" name="Rectangle 120">
              <a:extLst>
                <a:ext uri="{FF2B5EF4-FFF2-40B4-BE49-F238E27FC236}">
                  <a16:creationId xmlns:a16="http://schemas.microsoft.com/office/drawing/2014/main" id="{DEAB6BA6-8399-253F-21A9-B945CFF6021E}"/>
                </a:ext>
              </a:extLst>
            </p:cNvPr>
            <p:cNvSpPr>
              <a:spLocks noChangeArrowheads="1"/>
            </p:cNvSpPr>
            <p:nvPr/>
          </p:nvSpPr>
          <p:spPr bwMode="auto">
            <a:xfrm>
              <a:off x="5819" y="3087"/>
              <a:ext cx="27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125.7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1" name="Rectangle 121">
              <a:extLst>
                <a:ext uri="{FF2B5EF4-FFF2-40B4-BE49-F238E27FC236}">
                  <a16:creationId xmlns:a16="http://schemas.microsoft.com/office/drawing/2014/main" id="{7F7F3711-1B14-10AE-A0AE-C5BE3607449D}"/>
                </a:ext>
              </a:extLst>
            </p:cNvPr>
            <p:cNvSpPr>
              <a:spLocks noChangeArrowheads="1"/>
            </p:cNvSpPr>
            <p:nvPr/>
          </p:nvSpPr>
          <p:spPr bwMode="auto">
            <a:xfrm>
              <a:off x="684" y="3207"/>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2" name="Rectangle 122">
              <a:extLst>
                <a:ext uri="{FF2B5EF4-FFF2-40B4-BE49-F238E27FC236}">
                  <a16:creationId xmlns:a16="http://schemas.microsoft.com/office/drawing/2014/main" id="{A173B04F-E153-DF0E-317B-813D7BC7ED8B}"/>
                </a:ext>
              </a:extLst>
            </p:cNvPr>
            <p:cNvSpPr>
              <a:spLocks noChangeArrowheads="1"/>
            </p:cNvSpPr>
            <p:nvPr/>
          </p:nvSpPr>
          <p:spPr bwMode="auto">
            <a:xfrm>
              <a:off x="876" y="3207"/>
              <a:ext cx="40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3" name="Rectangle 123">
              <a:extLst>
                <a:ext uri="{FF2B5EF4-FFF2-40B4-BE49-F238E27FC236}">
                  <a16:creationId xmlns:a16="http://schemas.microsoft.com/office/drawing/2014/main" id="{85F28748-A677-599A-2D2F-534E296BAAB8}"/>
                </a:ext>
              </a:extLst>
            </p:cNvPr>
            <p:cNvSpPr>
              <a:spLocks noChangeArrowheads="1"/>
            </p:cNvSpPr>
            <p:nvPr/>
          </p:nvSpPr>
          <p:spPr bwMode="auto">
            <a:xfrm>
              <a:off x="1483" y="3207"/>
              <a:ext cx="99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ÚTILES DE ASEO Y LIMPIEZA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4" name="Rectangle 124">
              <a:extLst>
                <a:ext uri="{FF2B5EF4-FFF2-40B4-BE49-F238E27FC236}">
                  <a16:creationId xmlns:a16="http://schemas.microsoft.com/office/drawing/2014/main" id="{C3A224B3-DDF0-543A-F4B1-DF40BA62E0B0}"/>
                </a:ext>
              </a:extLst>
            </p:cNvPr>
            <p:cNvSpPr>
              <a:spLocks noChangeArrowheads="1"/>
            </p:cNvSpPr>
            <p:nvPr/>
          </p:nvSpPr>
          <p:spPr bwMode="auto">
            <a:xfrm>
              <a:off x="2852" y="3207"/>
              <a:ext cx="111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LIMPIEZA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5" name="Rectangle 125">
              <a:extLst>
                <a:ext uri="{FF2B5EF4-FFF2-40B4-BE49-F238E27FC236}">
                  <a16:creationId xmlns:a16="http://schemas.microsoft.com/office/drawing/2014/main" id="{1FA8A755-8575-F502-EAA2-DF5E32920367}"/>
                </a:ext>
              </a:extLst>
            </p:cNvPr>
            <p:cNvSpPr>
              <a:spLocks noChangeArrowheads="1"/>
            </p:cNvSpPr>
            <p:nvPr/>
          </p:nvSpPr>
          <p:spPr bwMode="auto">
            <a:xfrm>
              <a:off x="5777" y="3207"/>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158.52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6" name="Rectangle 126">
              <a:extLst>
                <a:ext uri="{FF2B5EF4-FFF2-40B4-BE49-F238E27FC236}">
                  <a16:creationId xmlns:a16="http://schemas.microsoft.com/office/drawing/2014/main" id="{35DB65C8-31F4-E577-4209-3298706DCB88}"/>
                </a:ext>
              </a:extLst>
            </p:cNvPr>
            <p:cNvSpPr>
              <a:spLocks noChangeArrowheads="1"/>
            </p:cNvSpPr>
            <p:nvPr/>
          </p:nvSpPr>
          <p:spPr bwMode="auto">
            <a:xfrm>
              <a:off x="684" y="3387"/>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7" name="Rectangle 127">
              <a:extLst>
                <a:ext uri="{FF2B5EF4-FFF2-40B4-BE49-F238E27FC236}">
                  <a16:creationId xmlns:a16="http://schemas.microsoft.com/office/drawing/2014/main" id="{3943C08F-9EFB-B9FC-E06A-A8880AC941CB}"/>
                </a:ext>
              </a:extLst>
            </p:cNvPr>
            <p:cNvSpPr>
              <a:spLocks noChangeArrowheads="1"/>
            </p:cNvSpPr>
            <p:nvPr/>
          </p:nvSpPr>
          <p:spPr bwMode="auto">
            <a:xfrm>
              <a:off x="876" y="3387"/>
              <a:ext cx="40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8" name="Rectangle 128">
              <a:extLst>
                <a:ext uri="{FF2B5EF4-FFF2-40B4-BE49-F238E27FC236}">
                  <a16:creationId xmlns:a16="http://schemas.microsoft.com/office/drawing/2014/main" id="{DADEE623-8BD7-DFC9-A710-E037DB61E631}"/>
                </a:ext>
              </a:extLst>
            </p:cNvPr>
            <p:cNvSpPr>
              <a:spLocks noChangeArrowheads="1"/>
            </p:cNvSpPr>
            <p:nvPr/>
          </p:nvSpPr>
          <p:spPr bwMode="auto">
            <a:xfrm>
              <a:off x="1483" y="3387"/>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9" name="Rectangle 129">
              <a:extLst>
                <a:ext uri="{FF2B5EF4-FFF2-40B4-BE49-F238E27FC236}">
                  <a16:creationId xmlns:a16="http://schemas.microsoft.com/office/drawing/2014/main" id="{6C76DC1D-4ACC-2D5F-5A82-88A1FF5CB939}"/>
                </a:ext>
              </a:extLst>
            </p:cNvPr>
            <p:cNvSpPr>
              <a:spLocks noChangeArrowheads="1"/>
            </p:cNvSpPr>
            <p:nvPr/>
          </p:nvSpPr>
          <p:spPr bwMode="auto">
            <a:xfrm>
              <a:off x="2852" y="3327"/>
              <a:ext cx="219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PUBLICIDAD COLOCADA EN LA CARTELERA DE LA SEDE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0" name="Rectangle 130">
              <a:extLst>
                <a:ext uri="{FF2B5EF4-FFF2-40B4-BE49-F238E27FC236}">
                  <a16:creationId xmlns:a16="http://schemas.microsoft.com/office/drawing/2014/main" id="{9F3537DE-3DDD-9284-A19A-B32B2F1F1494}"/>
                </a:ext>
              </a:extLst>
            </p:cNvPr>
            <p:cNvSpPr>
              <a:spLocks noChangeArrowheads="1"/>
            </p:cNvSpPr>
            <p:nvPr/>
          </p:nvSpPr>
          <p:spPr bwMode="auto">
            <a:xfrm>
              <a:off x="2852" y="3447"/>
              <a:ext cx="46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NACIONAL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1" name="Rectangle 131">
              <a:extLst>
                <a:ext uri="{FF2B5EF4-FFF2-40B4-BE49-F238E27FC236}">
                  <a16:creationId xmlns:a16="http://schemas.microsoft.com/office/drawing/2014/main" id="{0A31FCF7-AEE7-47D9-319B-CADF46E557CF}"/>
                </a:ext>
              </a:extLst>
            </p:cNvPr>
            <p:cNvSpPr>
              <a:spLocks noChangeArrowheads="1"/>
            </p:cNvSpPr>
            <p:nvPr/>
          </p:nvSpPr>
          <p:spPr bwMode="auto">
            <a:xfrm>
              <a:off x="5927" y="3387"/>
              <a:ext cx="14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2" name="Rectangle 132">
              <a:extLst>
                <a:ext uri="{FF2B5EF4-FFF2-40B4-BE49-F238E27FC236}">
                  <a16:creationId xmlns:a16="http://schemas.microsoft.com/office/drawing/2014/main" id="{F2187262-B725-3F72-B253-0B966397148A}"/>
                </a:ext>
              </a:extLst>
            </p:cNvPr>
            <p:cNvSpPr>
              <a:spLocks noChangeArrowheads="1"/>
            </p:cNvSpPr>
            <p:nvPr/>
          </p:nvSpPr>
          <p:spPr bwMode="auto">
            <a:xfrm>
              <a:off x="684" y="362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3" name="Rectangle 133">
              <a:extLst>
                <a:ext uri="{FF2B5EF4-FFF2-40B4-BE49-F238E27FC236}">
                  <a16:creationId xmlns:a16="http://schemas.microsoft.com/office/drawing/2014/main" id="{3D080B7A-70DA-1020-A107-0BF1DF38519D}"/>
                </a:ext>
              </a:extLst>
            </p:cNvPr>
            <p:cNvSpPr>
              <a:spLocks noChangeArrowheads="1"/>
            </p:cNvSpPr>
            <p:nvPr/>
          </p:nvSpPr>
          <p:spPr bwMode="auto">
            <a:xfrm>
              <a:off x="876" y="3628"/>
              <a:ext cx="40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FEBRERO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4" name="Rectangle 134">
              <a:extLst>
                <a:ext uri="{FF2B5EF4-FFF2-40B4-BE49-F238E27FC236}">
                  <a16:creationId xmlns:a16="http://schemas.microsoft.com/office/drawing/2014/main" id="{E2F1A64A-84F4-EDC0-BDB7-96C461689120}"/>
                </a:ext>
              </a:extLst>
            </p:cNvPr>
            <p:cNvSpPr>
              <a:spLocks noChangeArrowheads="1"/>
            </p:cNvSpPr>
            <p:nvPr/>
          </p:nvSpPr>
          <p:spPr bwMode="auto">
            <a:xfrm>
              <a:off x="1483" y="3628"/>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35" name="Rectangle 135">
              <a:extLst>
                <a:ext uri="{FF2B5EF4-FFF2-40B4-BE49-F238E27FC236}">
                  <a16:creationId xmlns:a16="http://schemas.microsoft.com/office/drawing/2014/main" id="{D5EA20E2-3732-37F8-3016-B1B3B89BF6C4}"/>
                </a:ext>
              </a:extLst>
            </p:cNvPr>
            <p:cNvSpPr>
              <a:spLocks noChangeArrowheads="1"/>
            </p:cNvSpPr>
            <p:nvPr/>
          </p:nvSpPr>
          <p:spPr bwMode="auto">
            <a:xfrm>
              <a:off x="2852" y="3568"/>
              <a:ext cx="2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PLATAFORMA PARA EL SORTEO DEL ANIVERSARIO 36 DEL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6" name="Rectangle 136">
              <a:extLst>
                <a:ext uri="{FF2B5EF4-FFF2-40B4-BE49-F238E27FC236}">
                  <a16:creationId xmlns:a16="http://schemas.microsoft.com/office/drawing/2014/main" id="{167C3980-D226-7935-72A2-0228832E6981}"/>
                </a:ext>
              </a:extLst>
            </p:cNvPr>
            <p:cNvSpPr>
              <a:spLocks noChangeArrowheads="1"/>
            </p:cNvSpPr>
            <p:nvPr/>
          </p:nvSpPr>
          <p:spPr bwMode="auto">
            <a:xfrm>
              <a:off x="2852" y="3688"/>
              <a:ext cx="101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CLUB DE CLASES Y POLICÍAS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37" name="Rectangle 137">
              <a:extLst>
                <a:ext uri="{FF2B5EF4-FFF2-40B4-BE49-F238E27FC236}">
                  <a16:creationId xmlns:a16="http://schemas.microsoft.com/office/drawing/2014/main" id="{C48B9517-0506-6FDD-5D13-D7A7F64881E6}"/>
                </a:ext>
              </a:extLst>
            </p:cNvPr>
            <p:cNvSpPr>
              <a:spLocks noChangeArrowheads="1"/>
            </p:cNvSpPr>
            <p:nvPr/>
          </p:nvSpPr>
          <p:spPr bwMode="auto">
            <a:xfrm>
              <a:off x="5843" y="3628"/>
              <a:ext cx="24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1440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8" name="Rectangle 138">
              <a:extLst>
                <a:ext uri="{FF2B5EF4-FFF2-40B4-BE49-F238E27FC236}">
                  <a16:creationId xmlns:a16="http://schemas.microsoft.com/office/drawing/2014/main" id="{520A746A-5D41-CDF1-C896-9734A0D2CC14}"/>
                </a:ext>
              </a:extLst>
            </p:cNvPr>
            <p:cNvSpPr>
              <a:spLocks noChangeArrowheads="1"/>
            </p:cNvSpPr>
            <p:nvPr/>
          </p:nvSpPr>
          <p:spPr bwMode="auto">
            <a:xfrm>
              <a:off x="6041" y="3640"/>
              <a:ext cx="757"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RIFA ANIVERSARIO CLUB</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9" name="Rectangle 139">
              <a:extLst>
                <a:ext uri="{FF2B5EF4-FFF2-40B4-BE49-F238E27FC236}">
                  <a16:creationId xmlns:a16="http://schemas.microsoft.com/office/drawing/2014/main" id="{7C77A147-9D71-A4A1-FB3E-FFA12E7D8A17}"/>
                </a:ext>
              </a:extLst>
            </p:cNvPr>
            <p:cNvSpPr>
              <a:spLocks noChangeArrowheads="1"/>
            </p:cNvSpPr>
            <p:nvPr/>
          </p:nvSpPr>
          <p:spPr bwMode="auto">
            <a:xfrm>
              <a:off x="606" y="214"/>
              <a:ext cx="36" cy="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0" name="Rectangle 140">
              <a:extLst>
                <a:ext uri="{FF2B5EF4-FFF2-40B4-BE49-F238E27FC236}">
                  <a16:creationId xmlns:a16="http://schemas.microsoft.com/office/drawing/2014/main" id="{0CDA53D2-EC0B-51FE-195E-FF3A970142DB}"/>
                </a:ext>
              </a:extLst>
            </p:cNvPr>
            <p:cNvSpPr>
              <a:spLocks noChangeArrowheads="1"/>
            </p:cNvSpPr>
            <p:nvPr/>
          </p:nvSpPr>
          <p:spPr bwMode="auto">
            <a:xfrm>
              <a:off x="3501" y="316"/>
              <a:ext cx="91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SEDE NACIONAL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1" name="Rectangle 141">
              <a:extLst>
                <a:ext uri="{FF2B5EF4-FFF2-40B4-BE49-F238E27FC236}">
                  <a16:creationId xmlns:a16="http://schemas.microsoft.com/office/drawing/2014/main" id="{C4D7F475-639F-57EA-1DFA-6191100E9769}"/>
                </a:ext>
              </a:extLst>
            </p:cNvPr>
            <p:cNvSpPr>
              <a:spLocks noChangeArrowheads="1"/>
            </p:cNvSpPr>
            <p:nvPr/>
          </p:nvSpPr>
          <p:spPr bwMode="auto">
            <a:xfrm>
              <a:off x="588" y="304"/>
              <a:ext cx="6672" cy="1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2" name="Rectangle 142">
              <a:extLst>
                <a:ext uri="{FF2B5EF4-FFF2-40B4-BE49-F238E27FC236}">
                  <a16:creationId xmlns:a16="http://schemas.microsoft.com/office/drawing/2014/main" id="{38D06675-0130-CE1E-6902-79C96C907853}"/>
                </a:ext>
              </a:extLst>
            </p:cNvPr>
            <p:cNvSpPr>
              <a:spLocks noChangeArrowheads="1"/>
            </p:cNvSpPr>
            <p:nvPr/>
          </p:nvSpPr>
          <p:spPr bwMode="auto">
            <a:xfrm>
              <a:off x="858" y="184"/>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 name="Rectangle 143">
              <a:extLst>
                <a:ext uri="{FF2B5EF4-FFF2-40B4-BE49-F238E27FC236}">
                  <a16:creationId xmlns:a16="http://schemas.microsoft.com/office/drawing/2014/main" id="{7B8CFC42-0A8A-9D84-3442-A0817301B1D4}"/>
                </a:ext>
              </a:extLst>
            </p:cNvPr>
            <p:cNvSpPr>
              <a:spLocks noChangeArrowheads="1"/>
            </p:cNvSpPr>
            <p:nvPr/>
          </p:nvSpPr>
          <p:spPr bwMode="auto">
            <a:xfrm>
              <a:off x="1465" y="184"/>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Rectangle 144">
              <a:extLst>
                <a:ext uri="{FF2B5EF4-FFF2-40B4-BE49-F238E27FC236}">
                  <a16:creationId xmlns:a16="http://schemas.microsoft.com/office/drawing/2014/main" id="{892E5005-082E-6CA7-FE80-5BC6D9C8F579}"/>
                </a:ext>
              </a:extLst>
            </p:cNvPr>
            <p:cNvSpPr>
              <a:spLocks noChangeArrowheads="1"/>
            </p:cNvSpPr>
            <p:nvPr/>
          </p:nvSpPr>
          <p:spPr bwMode="auto">
            <a:xfrm>
              <a:off x="2834" y="184"/>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Rectangle 145">
              <a:extLst>
                <a:ext uri="{FF2B5EF4-FFF2-40B4-BE49-F238E27FC236}">
                  <a16:creationId xmlns:a16="http://schemas.microsoft.com/office/drawing/2014/main" id="{714C1737-AEE9-3ED1-0647-F3F9574CDE30}"/>
                </a:ext>
              </a:extLst>
            </p:cNvPr>
            <p:cNvSpPr>
              <a:spLocks noChangeArrowheads="1"/>
            </p:cNvSpPr>
            <p:nvPr/>
          </p:nvSpPr>
          <p:spPr bwMode="auto">
            <a:xfrm>
              <a:off x="5044" y="184"/>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Rectangle 146">
              <a:extLst>
                <a:ext uri="{FF2B5EF4-FFF2-40B4-BE49-F238E27FC236}">
                  <a16:creationId xmlns:a16="http://schemas.microsoft.com/office/drawing/2014/main" id="{D725EB35-4F90-150E-AEEC-20A0BEFBD79C}"/>
                </a:ext>
              </a:extLst>
            </p:cNvPr>
            <p:cNvSpPr>
              <a:spLocks noChangeArrowheads="1"/>
            </p:cNvSpPr>
            <p:nvPr/>
          </p:nvSpPr>
          <p:spPr bwMode="auto">
            <a:xfrm>
              <a:off x="6023" y="184"/>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Rectangle 147">
              <a:extLst>
                <a:ext uri="{FF2B5EF4-FFF2-40B4-BE49-F238E27FC236}">
                  <a16:creationId xmlns:a16="http://schemas.microsoft.com/office/drawing/2014/main" id="{B3420CA3-1F9D-A68F-1B69-E478ABFDD456}"/>
                </a:ext>
              </a:extLst>
            </p:cNvPr>
            <p:cNvSpPr>
              <a:spLocks noChangeArrowheads="1"/>
            </p:cNvSpPr>
            <p:nvPr/>
          </p:nvSpPr>
          <p:spPr bwMode="auto">
            <a:xfrm>
              <a:off x="7248" y="316"/>
              <a:ext cx="12" cy="169"/>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8" name="Rectangle 148">
              <a:extLst>
                <a:ext uri="{FF2B5EF4-FFF2-40B4-BE49-F238E27FC236}">
                  <a16:creationId xmlns:a16="http://schemas.microsoft.com/office/drawing/2014/main" id="{A8CA4608-3ACC-6196-4C71-40DBBE516620}"/>
                </a:ext>
              </a:extLst>
            </p:cNvPr>
            <p:cNvSpPr>
              <a:spLocks noChangeArrowheads="1"/>
            </p:cNvSpPr>
            <p:nvPr/>
          </p:nvSpPr>
          <p:spPr bwMode="auto">
            <a:xfrm>
              <a:off x="852" y="479"/>
              <a:ext cx="12" cy="3329"/>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4247465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D55244B0-36B1-183A-3B11-0E2F21FE29F6}"/>
              </a:ext>
            </a:extLst>
          </p:cNvPr>
          <p:cNvGrpSpPr>
            <a:grpSpLocks noChangeAspect="1"/>
          </p:cNvGrpSpPr>
          <p:nvPr/>
        </p:nvGrpSpPr>
        <p:grpSpPr bwMode="auto">
          <a:xfrm>
            <a:off x="1065213" y="304800"/>
            <a:ext cx="11488738" cy="6086475"/>
            <a:chOff x="671" y="192"/>
            <a:chExt cx="7237" cy="3834"/>
          </a:xfrm>
        </p:grpSpPr>
        <p:sp>
          <p:nvSpPr>
            <p:cNvPr id="3" name="AutoShape 3">
              <a:extLst>
                <a:ext uri="{FF2B5EF4-FFF2-40B4-BE49-F238E27FC236}">
                  <a16:creationId xmlns:a16="http://schemas.microsoft.com/office/drawing/2014/main" id="{D4FB6A73-8E8A-BBC9-A7AF-00B0EB742289}"/>
                </a:ext>
              </a:extLst>
            </p:cNvPr>
            <p:cNvSpPr>
              <a:spLocks noChangeAspect="1" noChangeArrowheads="1" noTextEdit="1"/>
            </p:cNvSpPr>
            <p:nvPr/>
          </p:nvSpPr>
          <p:spPr bwMode="auto">
            <a:xfrm>
              <a:off x="671" y="192"/>
              <a:ext cx="6672" cy="3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5">
              <a:extLst>
                <a:ext uri="{FF2B5EF4-FFF2-40B4-BE49-F238E27FC236}">
                  <a16:creationId xmlns:a16="http://schemas.microsoft.com/office/drawing/2014/main" id="{424FDF6B-150F-B362-0ADF-A358165F4895}"/>
                </a:ext>
              </a:extLst>
            </p:cNvPr>
            <p:cNvSpPr>
              <a:spLocks noChangeArrowheads="1"/>
            </p:cNvSpPr>
            <p:nvPr/>
          </p:nvSpPr>
          <p:spPr bwMode="auto">
            <a:xfrm>
              <a:off x="671" y="192"/>
              <a:ext cx="6672" cy="132"/>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6">
              <a:extLst>
                <a:ext uri="{FF2B5EF4-FFF2-40B4-BE49-F238E27FC236}">
                  <a16:creationId xmlns:a16="http://schemas.microsoft.com/office/drawing/2014/main" id="{2E64233F-BDEC-95D7-ABF6-9721FC538815}"/>
                </a:ext>
              </a:extLst>
            </p:cNvPr>
            <p:cNvSpPr>
              <a:spLocks noChangeArrowheads="1"/>
            </p:cNvSpPr>
            <p:nvPr/>
          </p:nvSpPr>
          <p:spPr bwMode="auto">
            <a:xfrm>
              <a:off x="7337" y="192"/>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7">
              <a:extLst>
                <a:ext uri="{FF2B5EF4-FFF2-40B4-BE49-F238E27FC236}">
                  <a16:creationId xmlns:a16="http://schemas.microsoft.com/office/drawing/2014/main" id="{59DB62D1-AFAF-9248-6CC6-6EFFFD15D664}"/>
                </a:ext>
              </a:extLst>
            </p:cNvPr>
            <p:cNvSpPr>
              <a:spLocks noChangeArrowheads="1"/>
            </p:cNvSpPr>
            <p:nvPr/>
          </p:nvSpPr>
          <p:spPr bwMode="auto">
            <a:xfrm>
              <a:off x="671" y="318"/>
              <a:ext cx="6672" cy="29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8">
              <a:extLst>
                <a:ext uri="{FF2B5EF4-FFF2-40B4-BE49-F238E27FC236}">
                  <a16:creationId xmlns:a16="http://schemas.microsoft.com/office/drawing/2014/main" id="{1DC92AEC-D193-8460-126C-F66174F1FA03}"/>
                </a:ext>
              </a:extLst>
            </p:cNvPr>
            <p:cNvSpPr>
              <a:spLocks noChangeArrowheads="1"/>
            </p:cNvSpPr>
            <p:nvPr/>
          </p:nvSpPr>
          <p:spPr bwMode="auto">
            <a:xfrm>
              <a:off x="7337" y="318"/>
              <a:ext cx="571" cy="2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9">
              <a:extLst>
                <a:ext uri="{FF2B5EF4-FFF2-40B4-BE49-F238E27FC236}">
                  <a16:creationId xmlns:a16="http://schemas.microsoft.com/office/drawing/2014/main" id="{B64BAE93-0691-110D-F1DC-B05E2BA5B03E}"/>
                </a:ext>
              </a:extLst>
            </p:cNvPr>
            <p:cNvSpPr>
              <a:spLocks noChangeArrowheads="1"/>
            </p:cNvSpPr>
            <p:nvPr/>
          </p:nvSpPr>
          <p:spPr bwMode="auto">
            <a:xfrm>
              <a:off x="671" y="607"/>
              <a:ext cx="7237" cy="34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10">
              <a:extLst>
                <a:ext uri="{FF2B5EF4-FFF2-40B4-BE49-F238E27FC236}">
                  <a16:creationId xmlns:a16="http://schemas.microsoft.com/office/drawing/2014/main" id="{DCCD7FC5-DFFE-CC9B-1C8A-FF5E83B54859}"/>
                </a:ext>
              </a:extLst>
            </p:cNvPr>
            <p:cNvSpPr>
              <a:spLocks noChangeArrowheads="1"/>
            </p:cNvSpPr>
            <p:nvPr/>
          </p:nvSpPr>
          <p:spPr bwMode="auto">
            <a:xfrm>
              <a:off x="767" y="499"/>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 name="Rectangle 11">
              <a:extLst>
                <a:ext uri="{FF2B5EF4-FFF2-40B4-BE49-F238E27FC236}">
                  <a16:creationId xmlns:a16="http://schemas.microsoft.com/office/drawing/2014/main" id="{02FB27E3-4FEA-C937-8C3D-C5C12A877F98}"/>
                </a:ext>
              </a:extLst>
            </p:cNvPr>
            <p:cNvSpPr>
              <a:spLocks noChangeArrowheads="1"/>
            </p:cNvSpPr>
            <p:nvPr/>
          </p:nvSpPr>
          <p:spPr bwMode="auto">
            <a:xfrm>
              <a:off x="1157" y="499"/>
              <a:ext cx="29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 name="Rectangle 12">
              <a:extLst>
                <a:ext uri="{FF2B5EF4-FFF2-40B4-BE49-F238E27FC236}">
                  <a16:creationId xmlns:a16="http://schemas.microsoft.com/office/drawing/2014/main" id="{FAD3922E-B364-3567-E4BC-E122F5F22E6C}"/>
                </a:ext>
              </a:extLst>
            </p:cNvPr>
            <p:cNvSpPr>
              <a:spLocks noChangeArrowheads="1"/>
            </p:cNvSpPr>
            <p:nvPr/>
          </p:nvSpPr>
          <p:spPr bwMode="auto">
            <a:xfrm>
              <a:off x="2016" y="499"/>
              <a:ext cx="4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3" name="Rectangle 13">
              <a:extLst>
                <a:ext uri="{FF2B5EF4-FFF2-40B4-BE49-F238E27FC236}">
                  <a16:creationId xmlns:a16="http://schemas.microsoft.com/office/drawing/2014/main" id="{69CD1608-A88C-741A-0E49-42683B2505A2}"/>
                </a:ext>
              </a:extLst>
            </p:cNvPr>
            <p:cNvSpPr>
              <a:spLocks noChangeArrowheads="1"/>
            </p:cNvSpPr>
            <p:nvPr/>
          </p:nvSpPr>
          <p:spPr bwMode="auto">
            <a:xfrm>
              <a:off x="3818" y="499"/>
              <a:ext cx="49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 name="Rectangle 14">
              <a:extLst>
                <a:ext uri="{FF2B5EF4-FFF2-40B4-BE49-F238E27FC236}">
                  <a16:creationId xmlns:a16="http://schemas.microsoft.com/office/drawing/2014/main" id="{2644ADBD-712D-876A-0D5D-860DA096C320}"/>
                </a:ext>
              </a:extLst>
            </p:cNvPr>
            <p:cNvSpPr>
              <a:spLocks noChangeArrowheads="1"/>
            </p:cNvSpPr>
            <p:nvPr/>
          </p:nvSpPr>
          <p:spPr bwMode="auto">
            <a:xfrm>
              <a:off x="5253" y="499"/>
              <a:ext cx="87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 name="Rectangle 15">
              <a:extLst>
                <a:ext uri="{FF2B5EF4-FFF2-40B4-BE49-F238E27FC236}">
                  <a16:creationId xmlns:a16="http://schemas.microsoft.com/office/drawing/2014/main" id="{EF616F56-9F60-A17C-C794-5A5767A1D036}"/>
                </a:ext>
              </a:extLst>
            </p:cNvPr>
            <p:cNvSpPr>
              <a:spLocks noChangeArrowheads="1"/>
            </p:cNvSpPr>
            <p:nvPr/>
          </p:nvSpPr>
          <p:spPr bwMode="auto">
            <a:xfrm>
              <a:off x="6442" y="499"/>
              <a:ext cx="58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6" name="Rectangle 16">
              <a:extLst>
                <a:ext uri="{FF2B5EF4-FFF2-40B4-BE49-F238E27FC236}">
                  <a16:creationId xmlns:a16="http://schemas.microsoft.com/office/drawing/2014/main" id="{60F55A7B-4F71-5999-F89E-048960D45651}"/>
                </a:ext>
              </a:extLst>
            </p:cNvPr>
            <p:cNvSpPr>
              <a:spLocks noChangeArrowheads="1"/>
            </p:cNvSpPr>
            <p:nvPr/>
          </p:nvSpPr>
          <p:spPr bwMode="auto">
            <a:xfrm>
              <a:off x="767" y="679"/>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 name="Rectangle 17">
              <a:extLst>
                <a:ext uri="{FF2B5EF4-FFF2-40B4-BE49-F238E27FC236}">
                  <a16:creationId xmlns:a16="http://schemas.microsoft.com/office/drawing/2014/main" id="{F006FA66-E0C2-79F7-A773-C12252100717}"/>
                </a:ext>
              </a:extLst>
            </p:cNvPr>
            <p:cNvSpPr>
              <a:spLocks noChangeArrowheads="1"/>
            </p:cNvSpPr>
            <p:nvPr/>
          </p:nvSpPr>
          <p:spPr bwMode="auto">
            <a:xfrm>
              <a:off x="959" y="679"/>
              <a:ext cx="34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MARZO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 name="Rectangle 18">
              <a:extLst>
                <a:ext uri="{FF2B5EF4-FFF2-40B4-BE49-F238E27FC236}">
                  <a16:creationId xmlns:a16="http://schemas.microsoft.com/office/drawing/2014/main" id="{883F8E40-F914-9CDB-EC38-1192D9EBEA57}"/>
                </a:ext>
              </a:extLst>
            </p:cNvPr>
            <p:cNvSpPr>
              <a:spLocks noChangeArrowheads="1"/>
            </p:cNvSpPr>
            <p:nvPr/>
          </p:nvSpPr>
          <p:spPr bwMode="auto">
            <a:xfrm>
              <a:off x="1566" y="679"/>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9" name="Rectangle 19">
              <a:extLst>
                <a:ext uri="{FF2B5EF4-FFF2-40B4-BE49-F238E27FC236}">
                  <a16:creationId xmlns:a16="http://schemas.microsoft.com/office/drawing/2014/main" id="{9B38F99C-2E69-5DDC-57C5-1774F316A1BB}"/>
                </a:ext>
              </a:extLst>
            </p:cNvPr>
            <p:cNvSpPr>
              <a:spLocks noChangeArrowheads="1"/>
            </p:cNvSpPr>
            <p:nvPr/>
          </p:nvSpPr>
          <p:spPr bwMode="auto">
            <a:xfrm>
              <a:off x="2935" y="619"/>
              <a:ext cx="2140"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CANSTATACIÓN NOTARIAL DEL SORTEO POR ANIVERSARIO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0" name="Rectangle 20">
              <a:extLst>
                <a:ext uri="{FF2B5EF4-FFF2-40B4-BE49-F238E27FC236}">
                  <a16:creationId xmlns:a16="http://schemas.microsoft.com/office/drawing/2014/main" id="{FB46EE00-7506-A295-AEE7-93E5B5FD01BF}"/>
                </a:ext>
              </a:extLst>
            </p:cNvPr>
            <p:cNvSpPr>
              <a:spLocks noChangeArrowheads="1"/>
            </p:cNvSpPr>
            <p:nvPr/>
          </p:nvSpPr>
          <p:spPr bwMode="auto">
            <a:xfrm>
              <a:off x="2935" y="739"/>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DEL CCP</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1" name="Rectangle 21">
              <a:extLst>
                <a:ext uri="{FF2B5EF4-FFF2-40B4-BE49-F238E27FC236}">
                  <a16:creationId xmlns:a16="http://schemas.microsoft.com/office/drawing/2014/main" id="{B010E538-89F6-1ED6-786A-152A85232F95}"/>
                </a:ext>
              </a:extLst>
            </p:cNvPr>
            <p:cNvSpPr>
              <a:spLocks noChangeArrowheads="1"/>
            </p:cNvSpPr>
            <p:nvPr/>
          </p:nvSpPr>
          <p:spPr bwMode="auto">
            <a:xfrm>
              <a:off x="5722" y="679"/>
              <a:ext cx="43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$1,027.82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Rectangle 22">
              <a:extLst>
                <a:ext uri="{FF2B5EF4-FFF2-40B4-BE49-F238E27FC236}">
                  <a16:creationId xmlns:a16="http://schemas.microsoft.com/office/drawing/2014/main" id="{100157B4-A549-25CC-B414-A9AE997EA59C}"/>
                </a:ext>
              </a:extLst>
            </p:cNvPr>
            <p:cNvSpPr>
              <a:spLocks noChangeArrowheads="1"/>
            </p:cNvSpPr>
            <p:nvPr/>
          </p:nvSpPr>
          <p:spPr bwMode="auto">
            <a:xfrm>
              <a:off x="6124" y="691"/>
              <a:ext cx="757"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RIFA ANIVERSARIO CLUB</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3" name="Rectangle 23">
              <a:extLst>
                <a:ext uri="{FF2B5EF4-FFF2-40B4-BE49-F238E27FC236}">
                  <a16:creationId xmlns:a16="http://schemas.microsoft.com/office/drawing/2014/main" id="{3BCA87D2-0356-EBB6-7995-50E2C04D9196}"/>
                </a:ext>
              </a:extLst>
            </p:cNvPr>
            <p:cNvSpPr>
              <a:spLocks noChangeArrowheads="1"/>
            </p:cNvSpPr>
            <p:nvPr/>
          </p:nvSpPr>
          <p:spPr bwMode="auto">
            <a:xfrm>
              <a:off x="767" y="919"/>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 name="Rectangle 24">
              <a:extLst>
                <a:ext uri="{FF2B5EF4-FFF2-40B4-BE49-F238E27FC236}">
                  <a16:creationId xmlns:a16="http://schemas.microsoft.com/office/drawing/2014/main" id="{DCA7240E-C2B1-49FD-2148-F6871CB58449}"/>
                </a:ext>
              </a:extLst>
            </p:cNvPr>
            <p:cNvSpPr>
              <a:spLocks noChangeArrowheads="1"/>
            </p:cNvSpPr>
            <p:nvPr/>
          </p:nvSpPr>
          <p:spPr bwMode="auto">
            <a:xfrm>
              <a:off x="959" y="919"/>
              <a:ext cx="34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MARZO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 name="Rectangle 25">
              <a:extLst>
                <a:ext uri="{FF2B5EF4-FFF2-40B4-BE49-F238E27FC236}">
                  <a16:creationId xmlns:a16="http://schemas.microsoft.com/office/drawing/2014/main" id="{AB0958E0-B753-1CA0-A50C-3CB1E6119AFE}"/>
                </a:ext>
              </a:extLst>
            </p:cNvPr>
            <p:cNvSpPr>
              <a:spLocks noChangeArrowheads="1"/>
            </p:cNvSpPr>
            <p:nvPr/>
          </p:nvSpPr>
          <p:spPr bwMode="auto">
            <a:xfrm>
              <a:off x="1566" y="919"/>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6" name="Rectangle 26">
              <a:extLst>
                <a:ext uri="{FF2B5EF4-FFF2-40B4-BE49-F238E27FC236}">
                  <a16:creationId xmlns:a16="http://schemas.microsoft.com/office/drawing/2014/main" id="{49E4E616-E15A-B228-84A0-DF97CC60866D}"/>
                </a:ext>
              </a:extLst>
            </p:cNvPr>
            <p:cNvSpPr>
              <a:spLocks noChangeArrowheads="1"/>
            </p:cNvSpPr>
            <p:nvPr/>
          </p:nvSpPr>
          <p:spPr bwMode="auto">
            <a:xfrm>
              <a:off x="2935" y="859"/>
              <a:ext cx="2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IMPRESIONES DE CERTIFICADOS E INVITACIONES PARA EL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 name="Rectangle 27">
              <a:extLst>
                <a:ext uri="{FF2B5EF4-FFF2-40B4-BE49-F238E27FC236}">
                  <a16:creationId xmlns:a16="http://schemas.microsoft.com/office/drawing/2014/main" id="{3870906F-0511-BFCA-72C3-47DBD1EA55D7}"/>
                </a:ext>
              </a:extLst>
            </p:cNvPr>
            <p:cNvSpPr>
              <a:spLocks noChangeArrowheads="1"/>
            </p:cNvSpPr>
            <p:nvPr/>
          </p:nvSpPr>
          <p:spPr bwMode="auto">
            <a:xfrm>
              <a:off x="2935" y="979"/>
              <a:ext cx="143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EVENTO DEL ANIVERSARIO DEL CCP</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 name="Rectangle 28">
              <a:extLst>
                <a:ext uri="{FF2B5EF4-FFF2-40B4-BE49-F238E27FC236}">
                  <a16:creationId xmlns:a16="http://schemas.microsoft.com/office/drawing/2014/main" id="{B2D91892-B528-EB1C-011A-6912AF249B02}"/>
                </a:ext>
              </a:extLst>
            </p:cNvPr>
            <p:cNvSpPr>
              <a:spLocks noChangeArrowheads="1"/>
            </p:cNvSpPr>
            <p:nvPr/>
          </p:nvSpPr>
          <p:spPr bwMode="auto">
            <a:xfrm>
              <a:off x="5830" y="919"/>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$62.00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 name="Rectangle 29">
              <a:extLst>
                <a:ext uri="{FF2B5EF4-FFF2-40B4-BE49-F238E27FC236}">
                  <a16:creationId xmlns:a16="http://schemas.microsoft.com/office/drawing/2014/main" id="{DEF699D6-0D3A-2C58-0EEC-1FDFB5B56AA7}"/>
                </a:ext>
              </a:extLst>
            </p:cNvPr>
            <p:cNvSpPr>
              <a:spLocks noChangeArrowheads="1"/>
            </p:cNvSpPr>
            <p:nvPr/>
          </p:nvSpPr>
          <p:spPr bwMode="auto">
            <a:xfrm>
              <a:off x="6124" y="931"/>
              <a:ext cx="757"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RIFA ANIVERSARIO CLUB</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 name="Rectangle 30">
              <a:extLst>
                <a:ext uri="{FF2B5EF4-FFF2-40B4-BE49-F238E27FC236}">
                  <a16:creationId xmlns:a16="http://schemas.microsoft.com/office/drawing/2014/main" id="{A1A9E405-F7A1-64E9-4F8A-9A6AA1E1E829}"/>
                </a:ext>
              </a:extLst>
            </p:cNvPr>
            <p:cNvSpPr>
              <a:spLocks noChangeArrowheads="1"/>
            </p:cNvSpPr>
            <p:nvPr/>
          </p:nvSpPr>
          <p:spPr bwMode="auto">
            <a:xfrm>
              <a:off x="767" y="114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 name="Rectangle 31">
              <a:extLst>
                <a:ext uri="{FF2B5EF4-FFF2-40B4-BE49-F238E27FC236}">
                  <a16:creationId xmlns:a16="http://schemas.microsoft.com/office/drawing/2014/main" id="{55ECF327-5345-266E-5EEB-B1E0191A59FF}"/>
                </a:ext>
              </a:extLst>
            </p:cNvPr>
            <p:cNvSpPr>
              <a:spLocks noChangeArrowheads="1"/>
            </p:cNvSpPr>
            <p:nvPr/>
          </p:nvSpPr>
          <p:spPr bwMode="auto">
            <a:xfrm>
              <a:off x="959" y="1148"/>
              <a:ext cx="39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MARZO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 name="Rectangle 32">
              <a:extLst>
                <a:ext uri="{FF2B5EF4-FFF2-40B4-BE49-F238E27FC236}">
                  <a16:creationId xmlns:a16="http://schemas.microsoft.com/office/drawing/2014/main" id="{0A53C5AB-AE05-1804-FE00-4FEB9882FBBA}"/>
                </a:ext>
              </a:extLst>
            </p:cNvPr>
            <p:cNvSpPr>
              <a:spLocks noChangeArrowheads="1"/>
            </p:cNvSpPr>
            <p:nvPr/>
          </p:nvSpPr>
          <p:spPr bwMode="auto">
            <a:xfrm>
              <a:off x="1566" y="1148"/>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3" name="Rectangle 33">
              <a:extLst>
                <a:ext uri="{FF2B5EF4-FFF2-40B4-BE49-F238E27FC236}">
                  <a16:creationId xmlns:a16="http://schemas.microsoft.com/office/drawing/2014/main" id="{6F6F3325-5B79-7F4E-2D43-D835C7289399}"/>
                </a:ext>
              </a:extLst>
            </p:cNvPr>
            <p:cNvSpPr>
              <a:spLocks noChangeArrowheads="1"/>
            </p:cNvSpPr>
            <p:nvPr/>
          </p:nvSpPr>
          <p:spPr bwMode="auto">
            <a:xfrm>
              <a:off x="2935" y="1099"/>
              <a:ext cx="1870"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IMPRESORA LÁSER A COLOR LEXMARK-CX625ADHE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4" name="Rectangle 34">
              <a:extLst>
                <a:ext uri="{FF2B5EF4-FFF2-40B4-BE49-F238E27FC236}">
                  <a16:creationId xmlns:a16="http://schemas.microsoft.com/office/drawing/2014/main" id="{83E83033-641B-3517-67C3-8BAE283A7C75}"/>
                </a:ext>
              </a:extLst>
            </p:cNvPr>
            <p:cNvSpPr>
              <a:spLocks noChangeArrowheads="1"/>
            </p:cNvSpPr>
            <p:nvPr/>
          </p:nvSpPr>
          <p:spPr bwMode="auto">
            <a:xfrm>
              <a:off x="2935" y="1220"/>
              <a:ext cx="480"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CONTABILIDAD</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 name="Rectangle 35">
              <a:extLst>
                <a:ext uri="{FF2B5EF4-FFF2-40B4-BE49-F238E27FC236}">
                  <a16:creationId xmlns:a16="http://schemas.microsoft.com/office/drawing/2014/main" id="{E58B95D9-94BC-C283-0473-27D9B2053FC8}"/>
                </a:ext>
              </a:extLst>
            </p:cNvPr>
            <p:cNvSpPr>
              <a:spLocks noChangeArrowheads="1"/>
            </p:cNvSpPr>
            <p:nvPr/>
          </p:nvSpPr>
          <p:spPr bwMode="auto">
            <a:xfrm>
              <a:off x="5722" y="1148"/>
              <a:ext cx="43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$1,199.81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 name="Rectangle 36">
              <a:extLst>
                <a:ext uri="{FF2B5EF4-FFF2-40B4-BE49-F238E27FC236}">
                  <a16:creationId xmlns:a16="http://schemas.microsoft.com/office/drawing/2014/main" id="{151D4D16-B877-D919-A9A4-A1E218415D63}"/>
                </a:ext>
              </a:extLst>
            </p:cNvPr>
            <p:cNvSpPr>
              <a:spLocks noChangeArrowheads="1"/>
            </p:cNvSpPr>
            <p:nvPr/>
          </p:nvSpPr>
          <p:spPr bwMode="auto">
            <a:xfrm>
              <a:off x="767" y="137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 name="Rectangle 37">
              <a:extLst>
                <a:ext uri="{FF2B5EF4-FFF2-40B4-BE49-F238E27FC236}">
                  <a16:creationId xmlns:a16="http://schemas.microsoft.com/office/drawing/2014/main" id="{EAB4BFDA-A1AC-9ED7-657E-7B7A34B70081}"/>
                </a:ext>
              </a:extLst>
            </p:cNvPr>
            <p:cNvSpPr>
              <a:spLocks noChangeArrowheads="1"/>
            </p:cNvSpPr>
            <p:nvPr/>
          </p:nvSpPr>
          <p:spPr bwMode="auto">
            <a:xfrm>
              <a:off x="959" y="1376"/>
              <a:ext cx="39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MARZO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 name="Rectangle 38">
              <a:extLst>
                <a:ext uri="{FF2B5EF4-FFF2-40B4-BE49-F238E27FC236}">
                  <a16:creationId xmlns:a16="http://schemas.microsoft.com/office/drawing/2014/main" id="{9B32E50C-DD40-3453-1AFA-CFE96EEA1172}"/>
                </a:ext>
              </a:extLst>
            </p:cNvPr>
            <p:cNvSpPr>
              <a:spLocks noChangeArrowheads="1"/>
            </p:cNvSpPr>
            <p:nvPr/>
          </p:nvSpPr>
          <p:spPr bwMode="auto">
            <a:xfrm>
              <a:off x="1566" y="1376"/>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9" name="Rectangle 39">
              <a:extLst>
                <a:ext uri="{FF2B5EF4-FFF2-40B4-BE49-F238E27FC236}">
                  <a16:creationId xmlns:a16="http://schemas.microsoft.com/office/drawing/2014/main" id="{B3E2E062-D356-A338-2FBD-B1ED255C9A9C}"/>
                </a:ext>
              </a:extLst>
            </p:cNvPr>
            <p:cNvSpPr>
              <a:spLocks noChangeArrowheads="1"/>
            </p:cNvSpPr>
            <p:nvPr/>
          </p:nvSpPr>
          <p:spPr bwMode="auto">
            <a:xfrm>
              <a:off x="2935" y="1316"/>
              <a:ext cx="200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SENSOR PCBA P1094879-036 PARA IMPRESRA DE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 name="Rectangle 40">
              <a:extLst>
                <a:ext uri="{FF2B5EF4-FFF2-40B4-BE49-F238E27FC236}">
                  <a16:creationId xmlns:a16="http://schemas.microsoft.com/office/drawing/2014/main" id="{7700EBF1-E127-06EE-B4A5-5C6282020A45}"/>
                </a:ext>
              </a:extLst>
            </p:cNvPr>
            <p:cNvSpPr>
              <a:spLocks noChangeArrowheads="1"/>
            </p:cNvSpPr>
            <p:nvPr/>
          </p:nvSpPr>
          <p:spPr bwMode="auto">
            <a:xfrm>
              <a:off x="2935" y="1436"/>
              <a:ext cx="116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CREDENCIALES ZEBRA ZC300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 name="Rectangle 41">
              <a:extLst>
                <a:ext uri="{FF2B5EF4-FFF2-40B4-BE49-F238E27FC236}">
                  <a16:creationId xmlns:a16="http://schemas.microsoft.com/office/drawing/2014/main" id="{998A22D0-B88B-7BBC-CFD9-6E23B20F346A}"/>
                </a:ext>
              </a:extLst>
            </p:cNvPr>
            <p:cNvSpPr>
              <a:spLocks noChangeArrowheads="1"/>
            </p:cNvSpPr>
            <p:nvPr/>
          </p:nvSpPr>
          <p:spPr bwMode="auto">
            <a:xfrm>
              <a:off x="5788" y="1376"/>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$148.25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 name="Rectangle 42">
              <a:extLst>
                <a:ext uri="{FF2B5EF4-FFF2-40B4-BE49-F238E27FC236}">
                  <a16:creationId xmlns:a16="http://schemas.microsoft.com/office/drawing/2014/main" id="{F3B42035-1CC3-901D-6374-30662BE2A764}"/>
                </a:ext>
              </a:extLst>
            </p:cNvPr>
            <p:cNvSpPr>
              <a:spLocks noChangeArrowheads="1"/>
            </p:cNvSpPr>
            <p:nvPr/>
          </p:nvSpPr>
          <p:spPr bwMode="auto">
            <a:xfrm>
              <a:off x="6124" y="1340"/>
              <a:ext cx="1091"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CARNETIZACIÓN SE  TUVO UN SOLO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3" name="Rectangle 43">
              <a:extLst>
                <a:ext uri="{FF2B5EF4-FFF2-40B4-BE49-F238E27FC236}">
                  <a16:creationId xmlns:a16="http://schemas.microsoft.com/office/drawing/2014/main" id="{10EE28F4-6CFF-2A20-8174-AE78E850AC2C}"/>
                </a:ext>
              </a:extLst>
            </p:cNvPr>
            <p:cNvSpPr>
              <a:spLocks noChangeArrowheads="1"/>
            </p:cNvSpPr>
            <p:nvPr/>
          </p:nvSpPr>
          <p:spPr bwMode="auto">
            <a:xfrm>
              <a:off x="6124" y="1436"/>
              <a:ext cx="402"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PROVEEDOR</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 name="Rectangle 44">
              <a:extLst>
                <a:ext uri="{FF2B5EF4-FFF2-40B4-BE49-F238E27FC236}">
                  <a16:creationId xmlns:a16="http://schemas.microsoft.com/office/drawing/2014/main" id="{2BE44207-804A-E625-3FE4-15CA35B4E1E3}"/>
                </a:ext>
              </a:extLst>
            </p:cNvPr>
            <p:cNvSpPr>
              <a:spLocks noChangeArrowheads="1"/>
            </p:cNvSpPr>
            <p:nvPr/>
          </p:nvSpPr>
          <p:spPr bwMode="auto">
            <a:xfrm>
              <a:off x="767" y="155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 name="Rectangle 45">
              <a:extLst>
                <a:ext uri="{FF2B5EF4-FFF2-40B4-BE49-F238E27FC236}">
                  <a16:creationId xmlns:a16="http://schemas.microsoft.com/office/drawing/2014/main" id="{987BD6BE-F76F-62D5-FCBD-E59C8D6482C1}"/>
                </a:ext>
              </a:extLst>
            </p:cNvPr>
            <p:cNvSpPr>
              <a:spLocks noChangeArrowheads="1"/>
            </p:cNvSpPr>
            <p:nvPr/>
          </p:nvSpPr>
          <p:spPr bwMode="auto">
            <a:xfrm>
              <a:off x="959" y="1556"/>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MARZO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 name="Rectangle 46">
              <a:extLst>
                <a:ext uri="{FF2B5EF4-FFF2-40B4-BE49-F238E27FC236}">
                  <a16:creationId xmlns:a16="http://schemas.microsoft.com/office/drawing/2014/main" id="{539EECF5-1CD0-F880-206D-DBD402C387BB}"/>
                </a:ext>
              </a:extLst>
            </p:cNvPr>
            <p:cNvSpPr>
              <a:spLocks noChangeArrowheads="1"/>
            </p:cNvSpPr>
            <p:nvPr/>
          </p:nvSpPr>
          <p:spPr bwMode="auto">
            <a:xfrm>
              <a:off x="1566" y="1556"/>
              <a:ext cx="108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VEHÍCULOS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7" name="Rectangle 47">
              <a:extLst>
                <a:ext uri="{FF2B5EF4-FFF2-40B4-BE49-F238E27FC236}">
                  <a16:creationId xmlns:a16="http://schemas.microsoft.com/office/drawing/2014/main" id="{CC09EECC-FEED-0EE6-6D32-D25C4A20319D}"/>
                </a:ext>
              </a:extLst>
            </p:cNvPr>
            <p:cNvSpPr>
              <a:spLocks noChangeArrowheads="1"/>
            </p:cNvSpPr>
            <p:nvPr/>
          </p:nvSpPr>
          <p:spPr bwMode="auto">
            <a:xfrm>
              <a:off x="2935" y="1556"/>
              <a:ext cx="179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MECÁNICO CAMIONETA DMAX</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8" name="Rectangle 48">
              <a:extLst>
                <a:ext uri="{FF2B5EF4-FFF2-40B4-BE49-F238E27FC236}">
                  <a16:creationId xmlns:a16="http://schemas.microsoft.com/office/drawing/2014/main" id="{D21535F8-41F8-0AB6-FB1E-C5905607F371}"/>
                </a:ext>
              </a:extLst>
            </p:cNvPr>
            <p:cNvSpPr>
              <a:spLocks noChangeArrowheads="1"/>
            </p:cNvSpPr>
            <p:nvPr/>
          </p:nvSpPr>
          <p:spPr bwMode="auto">
            <a:xfrm>
              <a:off x="5830" y="1556"/>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$78.97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 name="Rectangle 49">
              <a:extLst>
                <a:ext uri="{FF2B5EF4-FFF2-40B4-BE49-F238E27FC236}">
                  <a16:creationId xmlns:a16="http://schemas.microsoft.com/office/drawing/2014/main" id="{A1F139F1-B3D0-7D94-FA6F-FAD86AEEF0B1}"/>
                </a:ext>
              </a:extLst>
            </p:cNvPr>
            <p:cNvSpPr>
              <a:spLocks noChangeArrowheads="1"/>
            </p:cNvSpPr>
            <p:nvPr/>
          </p:nvSpPr>
          <p:spPr bwMode="auto">
            <a:xfrm>
              <a:off x="767" y="1737"/>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 name="Rectangle 50">
              <a:extLst>
                <a:ext uri="{FF2B5EF4-FFF2-40B4-BE49-F238E27FC236}">
                  <a16:creationId xmlns:a16="http://schemas.microsoft.com/office/drawing/2014/main" id="{2F9B824A-7CF1-87FE-B810-5BCA1626051F}"/>
                </a:ext>
              </a:extLst>
            </p:cNvPr>
            <p:cNvSpPr>
              <a:spLocks noChangeArrowheads="1"/>
            </p:cNvSpPr>
            <p:nvPr/>
          </p:nvSpPr>
          <p:spPr bwMode="auto">
            <a:xfrm>
              <a:off x="959" y="1737"/>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MARZO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 name="Rectangle 51">
              <a:extLst>
                <a:ext uri="{FF2B5EF4-FFF2-40B4-BE49-F238E27FC236}">
                  <a16:creationId xmlns:a16="http://schemas.microsoft.com/office/drawing/2014/main" id="{C077BD78-3039-1782-4376-02EDBA88AF38}"/>
                </a:ext>
              </a:extLst>
            </p:cNvPr>
            <p:cNvSpPr>
              <a:spLocks noChangeArrowheads="1"/>
            </p:cNvSpPr>
            <p:nvPr/>
          </p:nvSpPr>
          <p:spPr bwMode="auto">
            <a:xfrm>
              <a:off x="1566" y="1737"/>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 name="Rectangle 52">
              <a:extLst>
                <a:ext uri="{FF2B5EF4-FFF2-40B4-BE49-F238E27FC236}">
                  <a16:creationId xmlns:a16="http://schemas.microsoft.com/office/drawing/2014/main" id="{458E3C2B-F208-5079-71BC-D0B715F8A453}"/>
                </a:ext>
              </a:extLst>
            </p:cNvPr>
            <p:cNvSpPr>
              <a:spLocks noChangeArrowheads="1"/>
            </p:cNvSpPr>
            <p:nvPr/>
          </p:nvSpPr>
          <p:spPr bwMode="auto">
            <a:xfrm>
              <a:off x="2935" y="1676"/>
              <a:ext cx="225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 (PAQUETES DE 12 ESPIRALES,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 name="Rectangle 53">
              <a:extLst>
                <a:ext uri="{FF2B5EF4-FFF2-40B4-BE49-F238E27FC236}">
                  <a16:creationId xmlns:a16="http://schemas.microsoft.com/office/drawing/2014/main" id="{871CED9B-C915-E125-A6B5-458243C8537F}"/>
                </a:ext>
              </a:extLst>
            </p:cNvPr>
            <p:cNvSpPr>
              <a:spLocks noChangeArrowheads="1"/>
            </p:cNvSpPr>
            <p:nvPr/>
          </p:nvSpPr>
          <p:spPr bwMode="auto">
            <a:xfrm>
              <a:off x="2935" y="1797"/>
              <a:ext cx="95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CLIPS, ARCHIVADORES)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 name="Rectangle 54">
              <a:extLst>
                <a:ext uri="{FF2B5EF4-FFF2-40B4-BE49-F238E27FC236}">
                  <a16:creationId xmlns:a16="http://schemas.microsoft.com/office/drawing/2014/main" id="{1A037343-20E5-0085-50A2-D06E63EFD39B}"/>
                </a:ext>
              </a:extLst>
            </p:cNvPr>
            <p:cNvSpPr>
              <a:spLocks noChangeArrowheads="1"/>
            </p:cNvSpPr>
            <p:nvPr/>
          </p:nvSpPr>
          <p:spPr bwMode="auto">
            <a:xfrm>
              <a:off x="5788" y="1737"/>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$103.13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 name="Rectangle 55">
              <a:extLst>
                <a:ext uri="{FF2B5EF4-FFF2-40B4-BE49-F238E27FC236}">
                  <a16:creationId xmlns:a16="http://schemas.microsoft.com/office/drawing/2014/main" id="{42C7BEA7-110C-1C85-2F23-2E751B343619}"/>
                </a:ext>
              </a:extLst>
            </p:cNvPr>
            <p:cNvSpPr>
              <a:spLocks noChangeArrowheads="1"/>
            </p:cNvSpPr>
            <p:nvPr/>
          </p:nvSpPr>
          <p:spPr bwMode="auto">
            <a:xfrm>
              <a:off x="767" y="1917"/>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 name="Rectangle 56">
              <a:extLst>
                <a:ext uri="{FF2B5EF4-FFF2-40B4-BE49-F238E27FC236}">
                  <a16:creationId xmlns:a16="http://schemas.microsoft.com/office/drawing/2014/main" id="{99334E0B-7FB6-260B-6F03-8F07231E8DA2}"/>
                </a:ext>
              </a:extLst>
            </p:cNvPr>
            <p:cNvSpPr>
              <a:spLocks noChangeArrowheads="1"/>
            </p:cNvSpPr>
            <p:nvPr/>
          </p:nvSpPr>
          <p:spPr bwMode="auto">
            <a:xfrm>
              <a:off x="959" y="1917"/>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MARZO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 name="Rectangle 57">
              <a:extLst>
                <a:ext uri="{FF2B5EF4-FFF2-40B4-BE49-F238E27FC236}">
                  <a16:creationId xmlns:a16="http://schemas.microsoft.com/office/drawing/2014/main" id="{FF27AAAD-3CF2-630B-476A-7BA9B766D821}"/>
                </a:ext>
              </a:extLst>
            </p:cNvPr>
            <p:cNvSpPr>
              <a:spLocks noChangeArrowheads="1"/>
            </p:cNvSpPr>
            <p:nvPr/>
          </p:nvSpPr>
          <p:spPr bwMode="auto">
            <a:xfrm>
              <a:off x="1566" y="1917"/>
              <a:ext cx="52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UNIFORMES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 name="Rectangle 58">
              <a:extLst>
                <a:ext uri="{FF2B5EF4-FFF2-40B4-BE49-F238E27FC236}">
                  <a16:creationId xmlns:a16="http://schemas.microsoft.com/office/drawing/2014/main" id="{B15D31D3-A40C-017B-214D-AB4B321637BD}"/>
                </a:ext>
              </a:extLst>
            </p:cNvPr>
            <p:cNvSpPr>
              <a:spLocks noChangeArrowheads="1"/>
            </p:cNvSpPr>
            <p:nvPr/>
          </p:nvSpPr>
          <p:spPr bwMode="auto">
            <a:xfrm>
              <a:off x="2935" y="1917"/>
              <a:ext cx="207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UNIFORMES PARA EL PERSONAL A NIVEL NACIONAL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 name="Rectangle 59">
              <a:extLst>
                <a:ext uri="{FF2B5EF4-FFF2-40B4-BE49-F238E27FC236}">
                  <a16:creationId xmlns:a16="http://schemas.microsoft.com/office/drawing/2014/main" id="{01B2298A-4EAC-EF48-0D50-559759B4C5C8}"/>
                </a:ext>
              </a:extLst>
            </p:cNvPr>
            <p:cNvSpPr>
              <a:spLocks noChangeArrowheads="1"/>
            </p:cNvSpPr>
            <p:nvPr/>
          </p:nvSpPr>
          <p:spPr bwMode="auto">
            <a:xfrm>
              <a:off x="5722" y="1917"/>
              <a:ext cx="43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$7,055.11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 name="Rectangle 60">
              <a:extLst>
                <a:ext uri="{FF2B5EF4-FFF2-40B4-BE49-F238E27FC236}">
                  <a16:creationId xmlns:a16="http://schemas.microsoft.com/office/drawing/2014/main" id="{7B039D51-EC2D-BFCA-5946-E1348FF51BCA}"/>
                </a:ext>
              </a:extLst>
            </p:cNvPr>
            <p:cNvSpPr>
              <a:spLocks noChangeArrowheads="1"/>
            </p:cNvSpPr>
            <p:nvPr/>
          </p:nvSpPr>
          <p:spPr bwMode="auto">
            <a:xfrm>
              <a:off x="767" y="2037"/>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 name="Rectangle 61">
              <a:extLst>
                <a:ext uri="{FF2B5EF4-FFF2-40B4-BE49-F238E27FC236}">
                  <a16:creationId xmlns:a16="http://schemas.microsoft.com/office/drawing/2014/main" id="{173D800A-B87A-DD2F-B36D-3F0478AD7B76}"/>
                </a:ext>
              </a:extLst>
            </p:cNvPr>
            <p:cNvSpPr>
              <a:spLocks noChangeArrowheads="1"/>
            </p:cNvSpPr>
            <p:nvPr/>
          </p:nvSpPr>
          <p:spPr bwMode="auto">
            <a:xfrm>
              <a:off x="959" y="2037"/>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MARZO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 name="Rectangle 62">
              <a:extLst>
                <a:ext uri="{FF2B5EF4-FFF2-40B4-BE49-F238E27FC236}">
                  <a16:creationId xmlns:a16="http://schemas.microsoft.com/office/drawing/2014/main" id="{034B1AA0-F539-BE31-232A-B412D553D7F1}"/>
                </a:ext>
              </a:extLst>
            </p:cNvPr>
            <p:cNvSpPr>
              <a:spLocks noChangeArrowheads="1"/>
            </p:cNvSpPr>
            <p:nvPr/>
          </p:nvSpPr>
          <p:spPr bwMode="auto">
            <a:xfrm>
              <a:off x="1566" y="2037"/>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 name="Rectangle 63">
              <a:extLst>
                <a:ext uri="{FF2B5EF4-FFF2-40B4-BE49-F238E27FC236}">
                  <a16:creationId xmlns:a16="http://schemas.microsoft.com/office/drawing/2014/main" id="{026773F2-2D0C-BE96-88BF-5B26002FEE12}"/>
                </a:ext>
              </a:extLst>
            </p:cNvPr>
            <p:cNvSpPr>
              <a:spLocks noChangeArrowheads="1"/>
            </p:cNvSpPr>
            <p:nvPr/>
          </p:nvSpPr>
          <p:spPr bwMode="auto">
            <a:xfrm>
              <a:off x="2935" y="2037"/>
              <a:ext cx="119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ASCENSOR</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4" name="Rectangle 64">
              <a:extLst>
                <a:ext uri="{FF2B5EF4-FFF2-40B4-BE49-F238E27FC236}">
                  <a16:creationId xmlns:a16="http://schemas.microsoft.com/office/drawing/2014/main" id="{D0AC7DCB-C069-3816-4AC6-FDC212081974}"/>
                </a:ext>
              </a:extLst>
            </p:cNvPr>
            <p:cNvSpPr>
              <a:spLocks noChangeArrowheads="1"/>
            </p:cNvSpPr>
            <p:nvPr/>
          </p:nvSpPr>
          <p:spPr bwMode="auto">
            <a:xfrm>
              <a:off x="5830" y="2037"/>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$51.30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5" name="Rectangle 65">
              <a:extLst>
                <a:ext uri="{FF2B5EF4-FFF2-40B4-BE49-F238E27FC236}">
                  <a16:creationId xmlns:a16="http://schemas.microsoft.com/office/drawing/2014/main" id="{DE4C433A-BB51-A65C-B275-287BE0738233}"/>
                </a:ext>
              </a:extLst>
            </p:cNvPr>
            <p:cNvSpPr>
              <a:spLocks noChangeArrowheads="1"/>
            </p:cNvSpPr>
            <p:nvPr/>
          </p:nvSpPr>
          <p:spPr bwMode="auto">
            <a:xfrm>
              <a:off x="767" y="2157"/>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6" name="Rectangle 66">
              <a:extLst>
                <a:ext uri="{FF2B5EF4-FFF2-40B4-BE49-F238E27FC236}">
                  <a16:creationId xmlns:a16="http://schemas.microsoft.com/office/drawing/2014/main" id="{274A3CD7-023F-3BDC-E933-D26D77A94B61}"/>
                </a:ext>
              </a:extLst>
            </p:cNvPr>
            <p:cNvSpPr>
              <a:spLocks noChangeArrowheads="1"/>
            </p:cNvSpPr>
            <p:nvPr/>
          </p:nvSpPr>
          <p:spPr bwMode="auto">
            <a:xfrm>
              <a:off x="959" y="2157"/>
              <a:ext cx="34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MARZO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7" name="Rectangle 67">
              <a:extLst>
                <a:ext uri="{FF2B5EF4-FFF2-40B4-BE49-F238E27FC236}">
                  <a16:creationId xmlns:a16="http://schemas.microsoft.com/office/drawing/2014/main" id="{B2711A01-413D-88D0-87B5-F493B180D498}"/>
                </a:ext>
              </a:extLst>
            </p:cNvPr>
            <p:cNvSpPr>
              <a:spLocks noChangeArrowheads="1"/>
            </p:cNvSpPr>
            <p:nvPr/>
          </p:nvSpPr>
          <p:spPr bwMode="auto">
            <a:xfrm>
              <a:off x="1566" y="2157"/>
              <a:ext cx="99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ÚTILES DE ASEO Y LIMPIEZA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8" name="Rectangle 68">
              <a:extLst>
                <a:ext uri="{FF2B5EF4-FFF2-40B4-BE49-F238E27FC236}">
                  <a16:creationId xmlns:a16="http://schemas.microsoft.com/office/drawing/2014/main" id="{BA25721C-FF72-1738-B43B-17949B900DD6}"/>
                </a:ext>
              </a:extLst>
            </p:cNvPr>
            <p:cNvSpPr>
              <a:spLocks noChangeArrowheads="1"/>
            </p:cNvSpPr>
            <p:nvPr/>
          </p:nvSpPr>
          <p:spPr bwMode="auto">
            <a:xfrm>
              <a:off x="2935" y="2157"/>
              <a:ext cx="111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LIMPIEZA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9" name="Rectangle 69">
              <a:extLst>
                <a:ext uri="{FF2B5EF4-FFF2-40B4-BE49-F238E27FC236}">
                  <a16:creationId xmlns:a16="http://schemas.microsoft.com/office/drawing/2014/main" id="{B3491596-3E26-EC27-C8C8-C348957E06A8}"/>
                </a:ext>
              </a:extLst>
            </p:cNvPr>
            <p:cNvSpPr>
              <a:spLocks noChangeArrowheads="1"/>
            </p:cNvSpPr>
            <p:nvPr/>
          </p:nvSpPr>
          <p:spPr bwMode="auto">
            <a:xfrm>
              <a:off x="5830" y="2157"/>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$87.26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0" name="Rectangle 70">
              <a:extLst>
                <a:ext uri="{FF2B5EF4-FFF2-40B4-BE49-F238E27FC236}">
                  <a16:creationId xmlns:a16="http://schemas.microsoft.com/office/drawing/2014/main" id="{2F3B5204-75F4-EFC1-7453-1E633279DA4E}"/>
                </a:ext>
              </a:extLst>
            </p:cNvPr>
            <p:cNvSpPr>
              <a:spLocks noChangeArrowheads="1"/>
            </p:cNvSpPr>
            <p:nvPr/>
          </p:nvSpPr>
          <p:spPr bwMode="auto">
            <a:xfrm>
              <a:off x="767" y="231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1" name="Rectangle 71">
              <a:extLst>
                <a:ext uri="{FF2B5EF4-FFF2-40B4-BE49-F238E27FC236}">
                  <a16:creationId xmlns:a16="http://schemas.microsoft.com/office/drawing/2014/main" id="{7092FE34-A8FC-7431-0531-88E5A7728BFE}"/>
                </a:ext>
              </a:extLst>
            </p:cNvPr>
            <p:cNvSpPr>
              <a:spLocks noChangeArrowheads="1"/>
            </p:cNvSpPr>
            <p:nvPr/>
          </p:nvSpPr>
          <p:spPr bwMode="auto">
            <a:xfrm>
              <a:off x="959" y="2313"/>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2" name="Rectangle 72">
              <a:extLst>
                <a:ext uri="{FF2B5EF4-FFF2-40B4-BE49-F238E27FC236}">
                  <a16:creationId xmlns:a16="http://schemas.microsoft.com/office/drawing/2014/main" id="{DF71AC5F-E87C-772F-D20F-4BF74BD3B7CC}"/>
                </a:ext>
              </a:extLst>
            </p:cNvPr>
            <p:cNvSpPr>
              <a:spLocks noChangeArrowheads="1"/>
            </p:cNvSpPr>
            <p:nvPr/>
          </p:nvSpPr>
          <p:spPr bwMode="auto">
            <a:xfrm>
              <a:off x="1566" y="2313"/>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3" name="Rectangle 73">
              <a:extLst>
                <a:ext uri="{FF2B5EF4-FFF2-40B4-BE49-F238E27FC236}">
                  <a16:creationId xmlns:a16="http://schemas.microsoft.com/office/drawing/2014/main" id="{568C675A-2B94-1615-C530-BAD65D2FA21A}"/>
                </a:ext>
              </a:extLst>
            </p:cNvPr>
            <p:cNvSpPr>
              <a:spLocks noChangeArrowheads="1"/>
            </p:cNvSpPr>
            <p:nvPr/>
          </p:nvSpPr>
          <p:spPr bwMode="auto">
            <a:xfrm>
              <a:off x="2935" y="2313"/>
              <a:ext cx="224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 LAPTOP HP 250 G9 INTEL CORE I3 16 GB RAM 256 SSD</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4" name="Rectangle 74">
              <a:extLst>
                <a:ext uri="{FF2B5EF4-FFF2-40B4-BE49-F238E27FC236}">
                  <a16:creationId xmlns:a16="http://schemas.microsoft.com/office/drawing/2014/main" id="{05880E81-0188-4394-B979-5DDF47902361}"/>
                </a:ext>
              </a:extLst>
            </p:cNvPr>
            <p:cNvSpPr>
              <a:spLocks noChangeArrowheads="1"/>
            </p:cNvSpPr>
            <p:nvPr/>
          </p:nvSpPr>
          <p:spPr bwMode="auto">
            <a:xfrm>
              <a:off x="5788" y="2313"/>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$858.47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5" name="Rectangle 75">
              <a:extLst>
                <a:ext uri="{FF2B5EF4-FFF2-40B4-BE49-F238E27FC236}">
                  <a16:creationId xmlns:a16="http://schemas.microsoft.com/office/drawing/2014/main" id="{CF21612E-4C99-7610-B43C-3F2322B0B78E}"/>
                </a:ext>
              </a:extLst>
            </p:cNvPr>
            <p:cNvSpPr>
              <a:spLocks noChangeArrowheads="1"/>
            </p:cNvSpPr>
            <p:nvPr/>
          </p:nvSpPr>
          <p:spPr bwMode="auto">
            <a:xfrm>
              <a:off x="6124" y="2277"/>
              <a:ext cx="906"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CUSTODIO MARIA LABANDA Y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6" name="Rectangle 76">
              <a:extLst>
                <a:ext uri="{FF2B5EF4-FFF2-40B4-BE49-F238E27FC236}">
                  <a16:creationId xmlns:a16="http://schemas.microsoft.com/office/drawing/2014/main" id="{A3770B25-B3A0-72E9-F529-2990475B39B4}"/>
                </a:ext>
              </a:extLst>
            </p:cNvPr>
            <p:cNvSpPr>
              <a:spLocks noChangeArrowheads="1"/>
            </p:cNvSpPr>
            <p:nvPr/>
          </p:nvSpPr>
          <p:spPr bwMode="auto">
            <a:xfrm>
              <a:off x="6124" y="2374"/>
              <a:ext cx="493"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ELIZABETH LEÓN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7" name="Rectangle 77">
              <a:extLst>
                <a:ext uri="{FF2B5EF4-FFF2-40B4-BE49-F238E27FC236}">
                  <a16:creationId xmlns:a16="http://schemas.microsoft.com/office/drawing/2014/main" id="{9AFC6A8B-2A2E-B375-5B1F-C9DD7F43F94F}"/>
                </a:ext>
              </a:extLst>
            </p:cNvPr>
            <p:cNvSpPr>
              <a:spLocks noChangeArrowheads="1"/>
            </p:cNvSpPr>
            <p:nvPr/>
          </p:nvSpPr>
          <p:spPr bwMode="auto">
            <a:xfrm>
              <a:off x="767" y="2470"/>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8" name="Rectangle 78">
              <a:extLst>
                <a:ext uri="{FF2B5EF4-FFF2-40B4-BE49-F238E27FC236}">
                  <a16:creationId xmlns:a16="http://schemas.microsoft.com/office/drawing/2014/main" id="{CF97B491-1E20-2DB8-DCBE-EED9BB0B382E}"/>
                </a:ext>
              </a:extLst>
            </p:cNvPr>
            <p:cNvSpPr>
              <a:spLocks noChangeArrowheads="1"/>
            </p:cNvSpPr>
            <p:nvPr/>
          </p:nvSpPr>
          <p:spPr bwMode="auto">
            <a:xfrm>
              <a:off x="959" y="2470"/>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9" name="Rectangle 79">
              <a:extLst>
                <a:ext uri="{FF2B5EF4-FFF2-40B4-BE49-F238E27FC236}">
                  <a16:creationId xmlns:a16="http://schemas.microsoft.com/office/drawing/2014/main" id="{56FBFC83-CC80-0F61-5B54-5E3C87C930D9}"/>
                </a:ext>
              </a:extLst>
            </p:cNvPr>
            <p:cNvSpPr>
              <a:spLocks noChangeArrowheads="1"/>
            </p:cNvSpPr>
            <p:nvPr/>
          </p:nvSpPr>
          <p:spPr bwMode="auto">
            <a:xfrm>
              <a:off x="1566" y="2470"/>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0" name="Rectangle 80">
              <a:extLst>
                <a:ext uri="{FF2B5EF4-FFF2-40B4-BE49-F238E27FC236}">
                  <a16:creationId xmlns:a16="http://schemas.microsoft.com/office/drawing/2014/main" id="{EC1E2EE8-C208-58E6-97AD-36430249DFAD}"/>
                </a:ext>
              </a:extLst>
            </p:cNvPr>
            <p:cNvSpPr>
              <a:spLocks noChangeArrowheads="1"/>
            </p:cNvSpPr>
            <p:nvPr/>
          </p:nvSpPr>
          <p:spPr bwMode="auto">
            <a:xfrm>
              <a:off x="2935" y="2470"/>
              <a:ext cx="188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 CAJAS DE RESMAS DE PAPEL MARCA XEROX</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1" name="Rectangle 81">
              <a:extLst>
                <a:ext uri="{FF2B5EF4-FFF2-40B4-BE49-F238E27FC236}">
                  <a16:creationId xmlns:a16="http://schemas.microsoft.com/office/drawing/2014/main" id="{CE6CC450-24B2-2E2E-AC04-759874DA5CD3}"/>
                </a:ext>
              </a:extLst>
            </p:cNvPr>
            <p:cNvSpPr>
              <a:spLocks noChangeArrowheads="1"/>
            </p:cNvSpPr>
            <p:nvPr/>
          </p:nvSpPr>
          <p:spPr bwMode="auto">
            <a:xfrm>
              <a:off x="5788" y="2470"/>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$495.00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2" name="Rectangle 82">
              <a:extLst>
                <a:ext uri="{FF2B5EF4-FFF2-40B4-BE49-F238E27FC236}">
                  <a16:creationId xmlns:a16="http://schemas.microsoft.com/office/drawing/2014/main" id="{4B68CFEE-B854-52A0-4FE6-A7D36B4A3D3E}"/>
                </a:ext>
              </a:extLst>
            </p:cNvPr>
            <p:cNvSpPr>
              <a:spLocks noChangeArrowheads="1"/>
            </p:cNvSpPr>
            <p:nvPr/>
          </p:nvSpPr>
          <p:spPr bwMode="auto">
            <a:xfrm>
              <a:off x="767" y="2650"/>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3" name="Rectangle 83">
              <a:extLst>
                <a:ext uri="{FF2B5EF4-FFF2-40B4-BE49-F238E27FC236}">
                  <a16:creationId xmlns:a16="http://schemas.microsoft.com/office/drawing/2014/main" id="{5C9C1C99-E3DB-1721-2475-A677FCFD64CE}"/>
                </a:ext>
              </a:extLst>
            </p:cNvPr>
            <p:cNvSpPr>
              <a:spLocks noChangeArrowheads="1"/>
            </p:cNvSpPr>
            <p:nvPr/>
          </p:nvSpPr>
          <p:spPr bwMode="auto">
            <a:xfrm>
              <a:off x="959" y="2650"/>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4" name="Rectangle 84">
              <a:extLst>
                <a:ext uri="{FF2B5EF4-FFF2-40B4-BE49-F238E27FC236}">
                  <a16:creationId xmlns:a16="http://schemas.microsoft.com/office/drawing/2014/main" id="{04EC3428-AFCB-F499-9E48-E13FA0079D78}"/>
                </a:ext>
              </a:extLst>
            </p:cNvPr>
            <p:cNvSpPr>
              <a:spLocks noChangeArrowheads="1"/>
            </p:cNvSpPr>
            <p:nvPr/>
          </p:nvSpPr>
          <p:spPr bwMode="auto">
            <a:xfrm>
              <a:off x="1566" y="2650"/>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5" name="Rectangle 85">
              <a:extLst>
                <a:ext uri="{FF2B5EF4-FFF2-40B4-BE49-F238E27FC236}">
                  <a16:creationId xmlns:a16="http://schemas.microsoft.com/office/drawing/2014/main" id="{0F3C3DA9-500C-5D52-171F-798897A20A4D}"/>
                </a:ext>
              </a:extLst>
            </p:cNvPr>
            <p:cNvSpPr>
              <a:spLocks noChangeArrowheads="1"/>
            </p:cNvSpPr>
            <p:nvPr/>
          </p:nvSpPr>
          <p:spPr bwMode="auto">
            <a:xfrm>
              <a:off x="2935" y="2590"/>
              <a:ext cx="213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CANALETA BLANCA, PUERTOS RJ45 PARA CABLE 5E Y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6" name="Rectangle 86">
              <a:extLst>
                <a:ext uri="{FF2B5EF4-FFF2-40B4-BE49-F238E27FC236}">
                  <a16:creationId xmlns:a16="http://schemas.microsoft.com/office/drawing/2014/main" id="{62C446A5-9E24-4F94-12E1-A313A6791765}"/>
                </a:ext>
              </a:extLst>
            </p:cNvPr>
            <p:cNvSpPr>
              <a:spLocks noChangeArrowheads="1"/>
            </p:cNvSpPr>
            <p:nvPr/>
          </p:nvSpPr>
          <p:spPr bwMode="auto">
            <a:xfrm>
              <a:off x="2935" y="2710"/>
              <a:ext cx="78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CINTAS DOBLE FAZ</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7" name="Rectangle 87">
              <a:extLst>
                <a:ext uri="{FF2B5EF4-FFF2-40B4-BE49-F238E27FC236}">
                  <a16:creationId xmlns:a16="http://schemas.microsoft.com/office/drawing/2014/main" id="{F87F0F43-D107-F2C5-F2C1-2CAB2F658074}"/>
                </a:ext>
              </a:extLst>
            </p:cNvPr>
            <p:cNvSpPr>
              <a:spLocks noChangeArrowheads="1"/>
            </p:cNvSpPr>
            <p:nvPr/>
          </p:nvSpPr>
          <p:spPr bwMode="auto">
            <a:xfrm>
              <a:off x="5830" y="2650"/>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$58.97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8" name="Rectangle 88">
              <a:extLst>
                <a:ext uri="{FF2B5EF4-FFF2-40B4-BE49-F238E27FC236}">
                  <a16:creationId xmlns:a16="http://schemas.microsoft.com/office/drawing/2014/main" id="{5140C425-8D04-12FE-57DC-F05993BC935A}"/>
                </a:ext>
              </a:extLst>
            </p:cNvPr>
            <p:cNvSpPr>
              <a:spLocks noChangeArrowheads="1"/>
            </p:cNvSpPr>
            <p:nvPr/>
          </p:nvSpPr>
          <p:spPr bwMode="auto">
            <a:xfrm>
              <a:off x="767" y="2830"/>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9" name="Rectangle 89">
              <a:extLst>
                <a:ext uri="{FF2B5EF4-FFF2-40B4-BE49-F238E27FC236}">
                  <a16:creationId xmlns:a16="http://schemas.microsoft.com/office/drawing/2014/main" id="{AAFA34A4-C76B-BB7D-21E3-66BE9BCDB04C}"/>
                </a:ext>
              </a:extLst>
            </p:cNvPr>
            <p:cNvSpPr>
              <a:spLocks noChangeArrowheads="1"/>
            </p:cNvSpPr>
            <p:nvPr/>
          </p:nvSpPr>
          <p:spPr bwMode="auto">
            <a:xfrm>
              <a:off x="959" y="2830"/>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0" name="Rectangle 90">
              <a:extLst>
                <a:ext uri="{FF2B5EF4-FFF2-40B4-BE49-F238E27FC236}">
                  <a16:creationId xmlns:a16="http://schemas.microsoft.com/office/drawing/2014/main" id="{1464DEC0-E041-14F5-DB58-526297857B1E}"/>
                </a:ext>
              </a:extLst>
            </p:cNvPr>
            <p:cNvSpPr>
              <a:spLocks noChangeArrowheads="1"/>
            </p:cNvSpPr>
            <p:nvPr/>
          </p:nvSpPr>
          <p:spPr bwMode="auto">
            <a:xfrm>
              <a:off x="1566" y="2830"/>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1" name="Rectangle 91">
              <a:extLst>
                <a:ext uri="{FF2B5EF4-FFF2-40B4-BE49-F238E27FC236}">
                  <a16:creationId xmlns:a16="http://schemas.microsoft.com/office/drawing/2014/main" id="{6D446C00-461C-9CE2-BCE4-0A1F06C19233}"/>
                </a:ext>
              </a:extLst>
            </p:cNvPr>
            <p:cNvSpPr>
              <a:spLocks noChangeArrowheads="1"/>
            </p:cNvSpPr>
            <p:nvPr/>
          </p:nvSpPr>
          <p:spPr bwMode="auto">
            <a:xfrm>
              <a:off x="2935" y="2830"/>
              <a:ext cx="112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TONERS IMPRESORA RICOH</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2" name="Rectangle 92">
              <a:extLst>
                <a:ext uri="{FF2B5EF4-FFF2-40B4-BE49-F238E27FC236}">
                  <a16:creationId xmlns:a16="http://schemas.microsoft.com/office/drawing/2014/main" id="{6DE3586D-2B12-FED3-6DF7-D50D5EF5F924}"/>
                </a:ext>
              </a:extLst>
            </p:cNvPr>
            <p:cNvSpPr>
              <a:spLocks noChangeArrowheads="1"/>
            </p:cNvSpPr>
            <p:nvPr/>
          </p:nvSpPr>
          <p:spPr bwMode="auto">
            <a:xfrm>
              <a:off x="5788" y="2830"/>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$131.09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3" name="Rectangle 93">
              <a:extLst>
                <a:ext uri="{FF2B5EF4-FFF2-40B4-BE49-F238E27FC236}">
                  <a16:creationId xmlns:a16="http://schemas.microsoft.com/office/drawing/2014/main" id="{91EA1C3D-D6CF-F840-AA4E-ECC4BA8187AF}"/>
                </a:ext>
              </a:extLst>
            </p:cNvPr>
            <p:cNvSpPr>
              <a:spLocks noChangeArrowheads="1"/>
            </p:cNvSpPr>
            <p:nvPr/>
          </p:nvSpPr>
          <p:spPr bwMode="auto">
            <a:xfrm>
              <a:off x="767" y="2950"/>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4" name="Rectangle 94">
              <a:extLst>
                <a:ext uri="{FF2B5EF4-FFF2-40B4-BE49-F238E27FC236}">
                  <a16:creationId xmlns:a16="http://schemas.microsoft.com/office/drawing/2014/main" id="{79DA9BA0-6F19-328E-386B-ABCDCAD5F714}"/>
                </a:ext>
              </a:extLst>
            </p:cNvPr>
            <p:cNvSpPr>
              <a:spLocks noChangeArrowheads="1"/>
            </p:cNvSpPr>
            <p:nvPr/>
          </p:nvSpPr>
          <p:spPr bwMode="auto">
            <a:xfrm>
              <a:off x="959" y="2950"/>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5" name="Rectangle 95">
              <a:extLst>
                <a:ext uri="{FF2B5EF4-FFF2-40B4-BE49-F238E27FC236}">
                  <a16:creationId xmlns:a16="http://schemas.microsoft.com/office/drawing/2014/main" id="{20D07DD3-AEC9-3884-E061-6EA3A7300109}"/>
                </a:ext>
              </a:extLst>
            </p:cNvPr>
            <p:cNvSpPr>
              <a:spLocks noChangeArrowheads="1"/>
            </p:cNvSpPr>
            <p:nvPr/>
          </p:nvSpPr>
          <p:spPr bwMode="auto">
            <a:xfrm>
              <a:off x="1566" y="2950"/>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6" name="Rectangle 96">
              <a:extLst>
                <a:ext uri="{FF2B5EF4-FFF2-40B4-BE49-F238E27FC236}">
                  <a16:creationId xmlns:a16="http://schemas.microsoft.com/office/drawing/2014/main" id="{9369EBC9-FA73-89CB-E6F2-7B4DBDA69537}"/>
                </a:ext>
              </a:extLst>
            </p:cNvPr>
            <p:cNvSpPr>
              <a:spLocks noChangeArrowheads="1"/>
            </p:cNvSpPr>
            <p:nvPr/>
          </p:nvSpPr>
          <p:spPr bwMode="auto">
            <a:xfrm>
              <a:off x="2935" y="2950"/>
              <a:ext cx="125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TONERS IMPRESORA LEXMARK</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7" name="Rectangle 97">
              <a:extLst>
                <a:ext uri="{FF2B5EF4-FFF2-40B4-BE49-F238E27FC236}">
                  <a16:creationId xmlns:a16="http://schemas.microsoft.com/office/drawing/2014/main" id="{75E010F7-F53B-5433-ECB2-81BCC6413061}"/>
                </a:ext>
              </a:extLst>
            </p:cNvPr>
            <p:cNvSpPr>
              <a:spLocks noChangeArrowheads="1"/>
            </p:cNvSpPr>
            <p:nvPr/>
          </p:nvSpPr>
          <p:spPr bwMode="auto">
            <a:xfrm>
              <a:off x="5788" y="2950"/>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$277.50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Rectangle 98">
              <a:extLst>
                <a:ext uri="{FF2B5EF4-FFF2-40B4-BE49-F238E27FC236}">
                  <a16:creationId xmlns:a16="http://schemas.microsoft.com/office/drawing/2014/main" id="{8A4BE851-3C09-A2BB-9032-A997983287F8}"/>
                </a:ext>
              </a:extLst>
            </p:cNvPr>
            <p:cNvSpPr>
              <a:spLocks noChangeArrowheads="1"/>
            </p:cNvSpPr>
            <p:nvPr/>
          </p:nvSpPr>
          <p:spPr bwMode="auto">
            <a:xfrm>
              <a:off x="767" y="3071"/>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Rectangle 99">
              <a:extLst>
                <a:ext uri="{FF2B5EF4-FFF2-40B4-BE49-F238E27FC236}">
                  <a16:creationId xmlns:a16="http://schemas.microsoft.com/office/drawing/2014/main" id="{FD0115C9-1BD1-06FF-830B-0C3B4D91FC9F}"/>
                </a:ext>
              </a:extLst>
            </p:cNvPr>
            <p:cNvSpPr>
              <a:spLocks noChangeArrowheads="1"/>
            </p:cNvSpPr>
            <p:nvPr/>
          </p:nvSpPr>
          <p:spPr bwMode="auto">
            <a:xfrm>
              <a:off x="959" y="3071"/>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0" name="Rectangle 100">
              <a:extLst>
                <a:ext uri="{FF2B5EF4-FFF2-40B4-BE49-F238E27FC236}">
                  <a16:creationId xmlns:a16="http://schemas.microsoft.com/office/drawing/2014/main" id="{A78820E2-43E6-B0EE-BF56-CCA701B715B1}"/>
                </a:ext>
              </a:extLst>
            </p:cNvPr>
            <p:cNvSpPr>
              <a:spLocks noChangeArrowheads="1"/>
            </p:cNvSpPr>
            <p:nvPr/>
          </p:nvSpPr>
          <p:spPr bwMode="auto">
            <a:xfrm>
              <a:off x="1566" y="3071"/>
              <a:ext cx="108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VEHÍCULOS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1" name="Rectangle 101">
              <a:extLst>
                <a:ext uri="{FF2B5EF4-FFF2-40B4-BE49-F238E27FC236}">
                  <a16:creationId xmlns:a16="http://schemas.microsoft.com/office/drawing/2014/main" id="{BFE41A8F-FABC-F205-7950-AA922052D4F7}"/>
                </a:ext>
              </a:extLst>
            </p:cNvPr>
            <p:cNvSpPr>
              <a:spLocks noChangeArrowheads="1"/>
            </p:cNvSpPr>
            <p:nvPr/>
          </p:nvSpPr>
          <p:spPr bwMode="auto">
            <a:xfrm>
              <a:off x="2935" y="3071"/>
              <a:ext cx="179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MECÁNICO CAMIONETA DMAX</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2" name="Rectangle 102">
              <a:extLst>
                <a:ext uri="{FF2B5EF4-FFF2-40B4-BE49-F238E27FC236}">
                  <a16:creationId xmlns:a16="http://schemas.microsoft.com/office/drawing/2014/main" id="{720B91D5-B210-DC6D-DC58-6F38FA104129}"/>
                </a:ext>
              </a:extLst>
            </p:cNvPr>
            <p:cNvSpPr>
              <a:spLocks noChangeArrowheads="1"/>
            </p:cNvSpPr>
            <p:nvPr/>
          </p:nvSpPr>
          <p:spPr bwMode="auto">
            <a:xfrm>
              <a:off x="5830" y="3071"/>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$81.78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3" name="Rectangle 103">
              <a:extLst>
                <a:ext uri="{FF2B5EF4-FFF2-40B4-BE49-F238E27FC236}">
                  <a16:creationId xmlns:a16="http://schemas.microsoft.com/office/drawing/2014/main" id="{44011D90-7439-B433-8FB3-1676D3D9446F}"/>
                </a:ext>
              </a:extLst>
            </p:cNvPr>
            <p:cNvSpPr>
              <a:spLocks noChangeArrowheads="1"/>
            </p:cNvSpPr>
            <p:nvPr/>
          </p:nvSpPr>
          <p:spPr bwMode="auto">
            <a:xfrm>
              <a:off x="767" y="3191"/>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4" name="Rectangle 104">
              <a:extLst>
                <a:ext uri="{FF2B5EF4-FFF2-40B4-BE49-F238E27FC236}">
                  <a16:creationId xmlns:a16="http://schemas.microsoft.com/office/drawing/2014/main" id="{8FFF475F-752F-D4C9-FE6A-B0B34B4F491A}"/>
                </a:ext>
              </a:extLst>
            </p:cNvPr>
            <p:cNvSpPr>
              <a:spLocks noChangeArrowheads="1"/>
            </p:cNvSpPr>
            <p:nvPr/>
          </p:nvSpPr>
          <p:spPr bwMode="auto">
            <a:xfrm>
              <a:off x="959" y="3191"/>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5" name="Rectangle 105">
              <a:extLst>
                <a:ext uri="{FF2B5EF4-FFF2-40B4-BE49-F238E27FC236}">
                  <a16:creationId xmlns:a16="http://schemas.microsoft.com/office/drawing/2014/main" id="{E1CEAFC4-EA2A-C47A-96E2-69FC154A2A54}"/>
                </a:ext>
              </a:extLst>
            </p:cNvPr>
            <p:cNvSpPr>
              <a:spLocks noChangeArrowheads="1"/>
            </p:cNvSpPr>
            <p:nvPr/>
          </p:nvSpPr>
          <p:spPr bwMode="auto">
            <a:xfrm>
              <a:off x="1566" y="3191"/>
              <a:ext cx="124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HONORARIOS PROFESIONALES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6" name="Rectangle 106">
              <a:extLst>
                <a:ext uri="{FF2B5EF4-FFF2-40B4-BE49-F238E27FC236}">
                  <a16:creationId xmlns:a16="http://schemas.microsoft.com/office/drawing/2014/main" id="{0CD9ED54-1053-DF67-0BC5-9AE6003EDE4B}"/>
                </a:ext>
              </a:extLst>
            </p:cNvPr>
            <p:cNvSpPr>
              <a:spLocks noChangeArrowheads="1"/>
            </p:cNvSpPr>
            <p:nvPr/>
          </p:nvSpPr>
          <p:spPr bwMode="auto">
            <a:xfrm>
              <a:off x="2935" y="3191"/>
              <a:ext cx="115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AUDITORÍA EXTERNA AÑO 2022</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7" name="Rectangle 107">
              <a:extLst>
                <a:ext uri="{FF2B5EF4-FFF2-40B4-BE49-F238E27FC236}">
                  <a16:creationId xmlns:a16="http://schemas.microsoft.com/office/drawing/2014/main" id="{CCF78B94-94A7-D39F-F841-8835410E76FD}"/>
                </a:ext>
              </a:extLst>
            </p:cNvPr>
            <p:cNvSpPr>
              <a:spLocks noChangeArrowheads="1"/>
            </p:cNvSpPr>
            <p:nvPr/>
          </p:nvSpPr>
          <p:spPr bwMode="auto">
            <a:xfrm>
              <a:off x="5722" y="3191"/>
              <a:ext cx="43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$2,025.00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8" name="Rectangle 108">
              <a:extLst>
                <a:ext uri="{FF2B5EF4-FFF2-40B4-BE49-F238E27FC236}">
                  <a16:creationId xmlns:a16="http://schemas.microsoft.com/office/drawing/2014/main" id="{6AAF86C1-8593-E416-6BE3-75AA8722D3E7}"/>
                </a:ext>
              </a:extLst>
            </p:cNvPr>
            <p:cNvSpPr>
              <a:spLocks noChangeArrowheads="1"/>
            </p:cNvSpPr>
            <p:nvPr/>
          </p:nvSpPr>
          <p:spPr bwMode="auto">
            <a:xfrm>
              <a:off x="6124" y="3203"/>
              <a:ext cx="1099"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PAGADO EN 2 PARTES ABRIL Y 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9" name="Rectangle 109">
              <a:extLst>
                <a:ext uri="{FF2B5EF4-FFF2-40B4-BE49-F238E27FC236}">
                  <a16:creationId xmlns:a16="http://schemas.microsoft.com/office/drawing/2014/main" id="{438F933E-394C-96E3-28FE-5908E05FEF66}"/>
                </a:ext>
              </a:extLst>
            </p:cNvPr>
            <p:cNvSpPr>
              <a:spLocks noChangeArrowheads="1"/>
            </p:cNvSpPr>
            <p:nvPr/>
          </p:nvSpPr>
          <p:spPr bwMode="auto">
            <a:xfrm>
              <a:off x="767" y="3371"/>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0" name="Rectangle 110">
              <a:extLst>
                <a:ext uri="{FF2B5EF4-FFF2-40B4-BE49-F238E27FC236}">
                  <a16:creationId xmlns:a16="http://schemas.microsoft.com/office/drawing/2014/main" id="{7124A42A-8542-5D3D-6105-DD933D5E1C84}"/>
                </a:ext>
              </a:extLst>
            </p:cNvPr>
            <p:cNvSpPr>
              <a:spLocks noChangeArrowheads="1"/>
            </p:cNvSpPr>
            <p:nvPr/>
          </p:nvSpPr>
          <p:spPr bwMode="auto">
            <a:xfrm>
              <a:off x="959" y="3371"/>
              <a:ext cx="29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1" name="Rectangle 111">
              <a:extLst>
                <a:ext uri="{FF2B5EF4-FFF2-40B4-BE49-F238E27FC236}">
                  <a16:creationId xmlns:a16="http://schemas.microsoft.com/office/drawing/2014/main" id="{93D7712B-FB5F-EFED-E020-72C8D1C12B3E}"/>
                </a:ext>
              </a:extLst>
            </p:cNvPr>
            <p:cNvSpPr>
              <a:spLocks noChangeArrowheads="1"/>
            </p:cNvSpPr>
            <p:nvPr/>
          </p:nvSpPr>
          <p:spPr bwMode="auto">
            <a:xfrm>
              <a:off x="1566" y="3371"/>
              <a:ext cx="32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PEAJES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2" name="Rectangle 112">
              <a:extLst>
                <a:ext uri="{FF2B5EF4-FFF2-40B4-BE49-F238E27FC236}">
                  <a16:creationId xmlns:a16="http://schemas.microsoft.com/office/drawing/2014/main" id="{41A9C54E-41F9-F0E9-02F7-D4D15BCFA181}"/>
                </a:ext>
              </a:extLst>
            </p:cNvPr>
            <p:cNvSpPr>
              <a:spLocks noChangeArrowheads="1"/>
            </p:cNvSpPr>
            <p:nvPr/>
          </p:nvSpPr>
          <p:spPr bwMode="auto">
            <a:xfrm>
              <a:off x="2935" y="3311"/>
              <a:ext cx="191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PEAJES TUNEL GUAYASAMÍN Y AUTOPISTA GENERAL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3" name="Rectangle 113">
              <a:extLst>
                <a:ext uri="{FF2B5EF4-FFF2-40B4-BE49-F238E27FC236}">
                  <a16:creationId xmlns:a16="http://schemas.microsoft.com/office/drawing/2014/main" id="{8B6C8785-3175-BD0F-A4B4-F90099F13B2C}"/>
                </a:ext>
              </a:extLst>
            </p:cNvPr>
            <p:cNvSpPr>
              <a:spLocks noChangeArrowheads="1"/>
            </p:cNvSpPr>
            <p:nvPr/>
          </p:nvSpPr>
          <p:spPr bwMode="auto">
            <a:xfrm>
              <a:off x="2935" y="3431"/>
              <a:ext cx="53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RUMIÑAHUI</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4" name="Rectangle 114">
              <a:extLst>
                <a:ext uri="{FF2B5EF4-FFF2-40B4-BE49-F238E27FC236}">
                  <a16:creationId xmlns:a16="http://schemas.microsoft.com/office/drawing/2014/main" id="{A7B258AD-E2CC-66D6-C728-9CF6A80ECADE}"/>
                </a:ext>
              </a:extLst>
            </p:cNvPr>
            <p:cNvSpPr>
              <a:spLocks noChangeArrowheads="1"/>
            </p:cNvSpPr>
            <p:nvPr/>
          </p:nvSpPr>
          <p:spPr bwMode="auto">
            <a:xfrm>
              <a:off x="5830" y="3371"/>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$73.17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5" name="Rectangle 115">
              <a:extLst>
                <a:ext uri="{FF2B5EF4-FFF2-40B4-BE49-F238E27FC236}">
                  <a16:creationId xmlns:a16="http://schemas.microsoft.com/office/drawing/2014/main" id="{122EE641-8423-28E6-A678-148F0B6E8856}"/>
                </a:ext>
              </a:extLst>
            </p:cNvPr>
            <p:cNvSpPr>
              <a:spLocks noChangeArrowheads="1"/>
            </p:cNvSpPr>
            <p:nvPr/>
          </p:nvSpPr>
          <p:spPr bwMode="auto">
            <a:xfrm>
              <a:off x="767" y="3551"/>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6" name="Rectangle 116">
              <a:extLst>
                <a:ext uri="{FF2B5EF4-FFF2-40B4-BE49-F238E27FC236}">
                  <a16:creationId xmlns:a16="http://schemas.microsoft.com/office/drawing/2014/main" id="{4322F10B-3CDE-751A-18C7-2BFB3E75854C}"/>
                </a:ext>
              </a:extLst>
            </p:cNvPr>
            <p:cNvSpPr>
              <a:spLocks noChangeArrowheads="1"/>
            </p:cNvSpPr>
            <p:nvPr/>
          </p:nvSpPr>
          <p:spPr bwMode="auto">
            <a:xfrm>
              <a:off x="959" y="3551"/>
              <a:ext cx="27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ABRIL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7" name="Rectangle 117">
              <a:extLst>
                <a:ext uri="{FF2B5EF4-FFF2-40B4-BE49-F238E27FC236}">
                  <a16:creationId xmlns:a16="http://schemas.microsoft.com/office/drawing/2014/main" id="{866AEC68-B716-A313-1C22-F21322513635}"/>
                </a:ext>
              </a:extLst>
            </p:cNvPr>
            <p:cNvSpPr>
              <a:spLocks noChangeArrowheads="1"/>
            </p:cNvSpPr>
            <p:nvPr/>
          </p:nvSpPr>
          <p:spPr bwMode="auto">
            <a:xfrm>
              <a:off x="1566" y="3551"/>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8" name="Rectangle 118">
              <a:extLst>
                <a:ext uri="{FF2B5EF4-FFF2-40B4-BE49-F238E27FC236}">
                  <a16:creationId xmlns:a16="http://schemas.microsoft.com/office/drawing/2014/main" id="{AE581182-657A-EFB0-9900-13CD761D9550}"/>
                </a:ext>
              </a:extLst>
            </p:cNvPr>
            <p:cNvSpPr>
              <a:spLocks noChangeArrowheads="1"/>
            </p:cNvSpPr>
            <p:nvPr/>
          </p:nvSpPr>
          <p:spPr bwMode="auto">
            <a:xfrm>
              <a:off x="2935" y="3551"/>
              <a:ext cx="178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 (CALCULADORAS)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9" name="Rectangle 119">
              <a:extLst>
                <a:ext uri="{FF2B5EF4-FFF2-40B4-BE49-F238E27FC236}">
                  <a16:creationId xmlns:a16="http://schemas.microsoft.com/office/drawing/2014/main" id="{565F4801-66C1-2AEC-949C-CD2557199830}"/>
                </a:ext>
              </a:extLst>
            </p:cNvPr>
            <p:cNvSpPr>
              <a:spLocks noChangeArrowheads="1"/>
            </p:cNvSpPr>
            <p:nvPr/>
          </p:nvSpPr>
          <p:spPr bwMode="auto">
            <a:xfrm>
              <a:off x="5830" y="3551"/>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$35.42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0" name="Rectangle 120">
              <a:extLst>
                <a:ext uri="{FF2B5EF4-FFF2-40B4-BE49-F238E27FC236}">
                  <a16:creationId xmlns:a16="http://schemas.microsoft.com/office/drawing/2014/main" id="{6F64FE95-9A93-65E3-52C8-DACE2EB7D599}"/>
                </a:ext>
              </a:extLst>
            </p:cNvPr>
            <p:cNvSpPr>
              <a:spLocks noChangeArrowheads="1"/>
            </p:cNvSpPr>
            <p:nvPr/>
          </p:nvSpPr>
          <p:spPr bwMode="auto">
            <a:xfrm>
              <a:off x="767" y="3672"/>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1" name="Rectangle 121">
              <a:extLst>
                <a:ext uri="{FF2B5EF4-FFF2-40B4-BE49-F238E27FC236}">
                  <a16:creationId xmlns:a16="http://schemas.microsoft.com/office/drawing/2014/main" id="{69AFA535-5E24-35D3-6ADD-9EB28298BDD0}"/>
                </a:ext>
              </a:extLst>
            </p:cNvPr>
            <p:cNvSpPr>
              <a:spLocks noChangeArrowheads="1"/>
            </p:cNvSpPr>
            <p:nvPr/>
          </p:nvSpPr>
          <p:spPr bwMode="auto">
            <a:xfrm>
              <a:off x="959" y="3672"/>
              <a:ext cx="27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ABRIL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2" name="Rectangle 122">
              <a:extLst>
                <a:ext uri="{FF2B5EF4-FFF2-40B4-BE49-F238E27FC236}">
                  <a16:creationId xmlns:a16="http://schemas.microsoft.com/office/drawing/2014/main" id="{28B24E4F-3311-68C9-98C0-D969B937354D}"/>
                </a:ext>
              </a:extLst>
            </p:cNvPr>
            <p:cNvSpPr>
              <a:spLocks noChangeArrowheads="1"/>
            </p:cNvSpPr>
            <p:nvPr/>
          </p:nvSpPr>
          <p:spPr bwMode="auto">
            <a:xfrm>
              <a:off x="1566" y="3672"/>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3" name="Rectangle 123">
              <a:extLst>
                <a:ext uri="{FF2B5EF4-FFF2-40B4-BE49-F238E27FC236}">
                  <a16:creationId xmlns:a16="http://schemas.microsoft.com/office/drawing/2014/main" id="{41052076-82B3-8F42-565A-E49E6C24739B}"/>
                </a:ext>
              </a:extLst>
            </p:cNvPr>
            <p:cNvSpPr>
              <a:spLocks noChangeArrowheads="1"/>
            </p:cNvSpPr>
            <p:nvPr/>
          </p:nvSpPr>
          <p:spPr bwMode="auto">
            <a:xfrm>
              <a:off x="2935" y="3672"/>
              <a:ext cx="119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ASCENSOR</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4" name="Rectangle 124">
              <a:extLst>
                <a:ext uri="{FF2B5EF4-FFF2-40B4-BE49-F238E27FC236}">
                  <a16:creationId xmlns:a16="http://schemas.microsoft.com/office/drawing/2014/main" id="{037A1C00-7974-6D2F-33B4-39D55AB0FA54}"/>
                </a:ext>
              </a:extLst>
            </p:cNvPr>
            <p:cNvSpPr>
              <a:spLocks noChangeArrowheads="1"/>
            </p:cNvSpPr>
            <p:nvPr/>
          </p:nvSpPr>
          <p:spPr bwMode="auto">
            <a:xfrm>
              <a:off x="5830" y="3672"/>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$51.30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5" name="Rectangle 125">
              <a:extLst>
                <a:ext uri="{FF2B5EF4-FFF2-40B4-BE49-F238E27FC236}">
                  <a16:creationId xmlns:a16="http://schemas.microsoft.com/office/drawing/2014/main" id="{DB0EADB8-3159-56F6-4203-22B1495EF160}"/>
                </a:ext>
              </a:extLst>
            </p:cNvPr>
            <p:cNvSpPr>
              <a:spLocks noChangeArrowheads="1"/>
            </p:cNvSpPr>
            <p:nvPr/>
          </p:nvSpPr>
          <p:spPr bwMode="auto">
            <a:xfrm>
              <a:off x="767" y="3792"/>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6" name="Rectangle 126">
              <a:extLst>
                <a:ext uri="{FF2B5EF4-FFF2-40B4-BE49-F238E27FC236}">
                  <a16:creationId xmlns:a16="http://schemas.microsoft.com/office/drawing/2014/main" id="{EEA1BD82-5DBB-8D74-E40E-E5D22120EBB1}"/>
                </a:ext>
              </a:extLst>
            </p:cNvPr>
            <p:cNvSpPr>
              <a:spLocks noChangeArrowheads="1"/>
            </p:cNvSpPr>
            <p:nvPr/>
          </p:nvSpPr>
          <p:spPr bwMode="auto">
            <a:xfrm>
              <a:off x="959" y="3792"/>
              <a:ext cx="27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ABRIL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7" name="Rectangle 127">
              <a:extLst>
                <a:ext uri="{FF2B5EF4-FFF2-40B4-BE49-F238E27FC236}">
                  <a16:creationId xmlns:a16="http://schemas.microsoft.com/office/drawing/2014/main" id="{6089C69E-1A4D-BB47-1AF0-DB47BEFAFCB3}"/>
                </a:ext>
              </a:extLst>
            </p:cNvPr>
            <p:cNvSpPr>
              <a:spLocks noChangeArrowheads="1"/>
            </p:cNvSpPr>
            <p:nvPr/>
          </p:nvSpPr>
          <p:spPr bwMode="auto">
            <a:xfrm>
              <a:off x="1566" y="3792"/>
              <a:ext cx="99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ÚTILES DE ASEO Y LIMPIEZA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8" name="Rectangle 128">
              <a:extLst>
                <a:ext uri="{FF2B5EF4-FFF2-40B4-BE49-F238E27FC236}">
                  <a16:creationId xmlns:a16="http://schemas.microsoft.com/office/drawing/2014/main" id="{317F2513-DEF1-6B99-41D2-6D448D6C6998}"/>
                </a:ext>
              </a:extLst>
            </p:cNvPr>
            <p:cNvSpPr>
              <a:spLocks noChangeArrowheads="1"/>
            </p:cNvSpPr>
            <p:nvPr/>
          </p:nvSpPr>
          <p:spPr bwMode="auto">
            <a:xfrm>
              <a:off x="2935" y="3792"/>
              <a:ext cx="111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LIMPIEZA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9" name="Rectangle 129">
              <a:extLst>
                <a:ext uri="{FF2B5EF4-FFF2-40B4-BE49-F238E27FC236}">
                  <a16:creationId xmlns:a16="http://schemas.microsoft.com/office/drawing/2014/main" id="{C7B1C36C-2C87-D277-1023-CA3528848A07}"/>
                </a:ext>
              </a:extLst>
            </p:cNvPr>
            <p:cNvSpPr>
              <a:spLocks noChangeArrowheads="1"/>
            </p:cNvSpPr>
            <p:nvPr/>
          </p:nvSpPr>
          <p:spPr bwMode="auto">
            <a:xfrm>
              <a:off x="5788" y="3792"/>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$112.99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0" name="Rectangle 130">
              <a:extLst>
                <a:ext uri="{FF2B5EF4-FFF2-40B4-BE49-F238E27FC236}">
                  <a16:creationId xmlns:a16="http://schemas.microsoft.com/office/drawing/2014/main" id="{1C94391D-EE91-7734-51A0-716329BCA903}"/>
                </a:ext>
              </a:extLst>
            </p:cNvPr>
            <p:cNvSpPr>
              <a:spLocks noChangeArrowheads="1"/>
            </p:cNvSpPr>
            <p:nvPr/>
          </p:nvSpPr>
          <p:spPr bwMode="auto">
            <a:xfrm>
              <a:off x="689" y="204"/>
              <a:ext cx="48" cy="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1" name="Rectangle 131">
              <a:extLst>
                <a:ext uri="{FF2B5EF4-FFF2-40B4-BE49-F238E27FC236}">
                  <a16:creationId xmlns:a16="http://schemas.microsoft.com/office/drawing/2014/main" id="{C00F31CE-9EEE-C06D-09A5-72D9939C2735}"/>
                </a:ext>
              </a:extLst>
            </p:cNvPr>
            <p:cNvSpPr>
              <a:spLocks noChangeArrowheads="1"/>
            </p:cNvSpPr>
            <p:nvPr/>
          </p:nvSpPr>
          <p:spPr bwMode="auto">
            <a:xfrm>
              <a:off x="3584" y="324"/>
              <a:ext cx="91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SEDE NACIONAL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2" name="Rectangle 132">
              <a:extLst>
                <a:ext uri="{FF2B5EF4-FFF2-40B4-BE49-F238E27FC236}">
                  <a16:creationId xmlns:a16="http://schemas.microsoft.com/office/drawing/2014/main" id="{07429FE1-4FB7-6298-F19C-4ABC2BBDB4A9}"/>
                </a:ext>
              </a:extLst>
            </p:cNvPr>
            <p:cNvSpPr>
              <a:spLocks noChangeArrowheads="1"/>
            </p:cNvSpPr>
            <p:nvPr/>
          </p:nvSpPr>
          <p:spPr bwMode="auto">
            <a:xfrm>
              <a:off x="671" y="312"/>
              <a:ext cx="6672" cy="1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Rectangle 133">
              <a:extLst>
                <a:ext uri="{FF2B5EF4-FFF2-40B4-BE49-F238E27FC236}">
                  <a16:creationId xmlns:a16="http://schemas.microsoft.com/office/drawing/2014/main" id="{951786C0-690E-3BC2-48C4-C48F4E51BB8E}"/>
                </a:ext>
              </a:extLst>
            </p:cNvPr>
            <p:cNvSpPr>
              <a:spLocks noChangeArrowheads="1"/>
            </p:cNvSpPr>
            <p:nvPr/>
          </p:nvSpPr>
          <p:spPr bwMode="auto">
            <a:xfrm>
              <a:off x="941" y="192"/>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4" name="Rectangle 134">
              <a:extLst>
                <a:ext uri="{FF2B5EF4-FFF2-40B4-BE49-F238E27FC236}">
                  <a16:creationId xmlns:a16="http://schemas.microsoft.com/office/drawing/2014/main" id="{C4E3C4A0-D5E2-842A-FB04-795F34620903}"/>
                </a:ext>
              </a:extLst>
            </p:cNvPr>
            <p:cNvSpPr>
              <a:spLocks noChangeArrowheads="1"/>
            </p:cNvSpPr>
            <p:nvPr/>
          </p:nvSpPr>
          <p:spPr bwMode="auto">
            <a:xfrm>
              <a:off x="1548" y="192"/>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5" name="Rectangle 135">
              <a:extLst>
                <a:ext uri="{FF2B5EF4-FFF2-40B4-BE49-F238E27FC236}">
                  <a16:creationId xmlns:a16="http://schemas.microsoft.com/office/drawing/2014/main" id="{7204115E-4076-B146-4815-79536DD4176A}"/>
                </a:ext>
              </a:extLst>
            </p:cNvPr>
            <p:cNvSpPr>
              <a:spLocks noChangeArrowheads="1"/>
            </p:cNvSpPr>
            <p:nvPr/>
          </p:nvSpPr>
          <p:spPr bwMode="auto">
            <a:xfrm>
              <a:off x="2917" y="192"/>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6" name="Rectangle 136">
              <a:extLst>
                <a:ext uri="{FF2B5EF4-FFF2-40B4-BE49-F238E27FC236}">
                  <a16:creationId xmlns:a16="http://schemas.microsoft.com/office/drawing/2014/main" id="{4129446F-E720-9FFA-E87C-81DCF7A77FD0}"/>
                </a:ext>
              </a:extLst>
            </p:cNvPr>
            <p:cNvSpPr>
              <a:spLocks noChangeArrowheads="1"/>
            </p:cNvSpPr>
            <p:nvPr/>
          </p:nvSpPr>
          <p:spPr bwMode="auto">
            <a:xfrm>
              <a:off x="5127" y="192"/>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7" name="Rectangle 137">
              <a:extLst>
                <a:ext uri="{FF2B5EF4-FFF2-40B4-BE49-F238E27FC236}">
                  <a16:creationId xmlns:a16="http://schemas.microsoft.com/office/drawing/2014/main" id="{74EDCA1A-5A62-1E52-EEF0-92274AA95ED1}"/>
                </a:ext>
              </a:extLst>
            </p:cNvPr>
            <p:cNvSpPr>
              <a:spLocks noChangeArrowheads="1"/>
            </p:cNvSpPr>
            <p:nvPr/>
          </p:nvSpPr>
          <p:spPr bwMode="auto">
            <a:xfrm>
              <a:off x="6106" y="192"/>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8" name="Rectangle 138">
              <a:extLst>
                <a:ext uri="{FF2B5EF4-FFF2-40B4-BE49-F238E27FC236}">
                  <a16:creationId xmlns:a16="http://schemas.microsoft.com/office/drawing/2014/main" id="{B154B5AA-DFE9-C8B0-239D-378722E1F4B2}"/>
                </a:ext>
              </a:extLst>
            </p:cNvPr>
            <p:cNvSpPr>
              <a:spLocks noChangeArrowheads="1"/>
            </p:cNvSpPr>
            <p:nvPr/>
          </p:nvSpPr>
          <p:spPr bwMode="auto">
            <a:xfrm>
              <a:off x="7331" y="324"/>
              <a:ext cx="12" cy="169"/>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9" name="Rectangle 139">
              <a:extLst>
                <a:ext uri="{FF2B5EF4-FFF2-40B4-BE49-F238E27FC236}">
                  <a16:creationId xmlns:a16="http://schemas.microsoft.com/office/drawing/2014/main" id="{412BE8DD-2711-1AB2-8271-551B2A099D9D}"/>
                </a:ext>
              </a:extLst>
            </p:cNvPr>
            <p:cNvSpPr>
              <a:spLocks noChangeArrowheads="1"/>
            </p:cNvSpPr>
            <p:nvPr/>
          </p:nvSpPr>
          <p:spPr bwMode="auto">
            <a:xfrm>
              <a:off x="935" y="487"/>
              <a:ext cx="12" cy="3425"/>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8442074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B7ECDB96-19D7-E211-5E38-5520ABDB8EE3}"/>
              </a:ext>
            </a:extLst>
          </p:cNvPr>
          <p:cNvGrpSpPr>
            <a:grpSpLocks noChangeAspect="1"/>
          </p:cNvGrpSpPr>
          <p:nvPr/>
        </p:nvGrpSpPr>
        <p:grpSpPr bwMode="auto">
          <a:xfrm>
            <a:off x="968375" y="65088"/>
            <a:ext cx="11347450" cy="6907213"/>
            <a:chOff x="610" y="41"/>
            <a:chExt cx="7148" cy="4351"/>
          </a:xfrm>
        </p:grpSpPr>
        <p:sp>
          <p:nvSpPr>
            <p:cNvPr id="3" name="AutoShape 3">
              <a:extLst>
                <a:ext uri="{FF2B5EF4-FFF2-40B4-BE49-F238E27FC236}">
                  <a16:creationId xmlns:a16="http://schemas.microsoft.com/office/drawing/2014/main" id="{F6677EC7-53A0-CAD6-0586-45F215D4AD15}"/>
                </a:ext>
              </a:extLst>
            </p:cNvPr>
            <p:cNvSpPr>
              <a:spLocks noChangeAspect="1" noChangeArrowheads="1" noTextEdit="1"/>
            </p:cNvSpPr>
            <p:nvPr/>
          </p:nvSpPr>
          <p:spPr bwMode="auto">
            <a:xfrm>
              <a:off x="610" y="47"/>
              <a:ext cx="6590" cy="4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5">
              <a:extLst>
                <a:ext uri="{FF2B5EF4-FFF2-40B4-BE49-F238E27FC236}">
                  <a16:creationId xmlns:a16="http://schemas.microsoft.com/office/drawing/2014/main" id="{5043F734-86DA-C4AD-CCFA-89C020245A78}"/>
                </a:ext>
              </a:extLst>
            </p:cNvPr>
            <p:cNvSpPr>
              <a:spLocks noChangeArrowheads="1"/>
            </p:cNvSpPr>
            <p:nvPr/>
          </p:nvSpPr>
          <p:spPr bwMode="auto">
            <a:xfrm>
              <a:off x="610" y="47"/>
              <a:ext cx="6590" cy="291"/>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6">
              <a:extLst>
                <a:ext uri="{FF2B5EF4-FFF2-40B4-BE49-F238E27FC236}">
                  <a16:creationId xmlns:a16="http://schemas.microsoft.com/office/drawing/2014/main" id="{C42152AE-5A19-BB3A-78F1-8802CDD4FCB4}"/>
                </a:ext>
              </a:extLst>
            </p:cNvPr>
            <p:cNvSpPr>
              <a:spLocks noChangeArrowheads="1"/>
            </p:cNvSpPr>
            <p:nvPr/>
          </p:nvSpPr>
          <p:spPr bwMode="auto">
            <a:xfrm>
              <a:off x="7194" y="47"/>
              <a:ext cx="564" cy="2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7">
              <a:extLst>
                <a:ext uri="{FF2B5EF4-FFF2-40B4-BE49-F238E27FC236}">
                  <a16:creationId xmlns:a16="http://schemas.microsoft.com/office/drawing/2014/main" id="{43668C76-5326-3D70-700C-BD73E425B3B1}"/>
                </a:ext>
              </a:extLst>
            </p:cNvPr>
            <p:cNvSpPr>
              <a:spLocks noChangeArrowheads="1"/>
            </p:cNvSpPr>
            <p:nvPr/>
          </p:nvSpPr>
          <p:spPr bwMode="auto">
            <a:xfrm>
              <a:off x="610" y="332"/>
              <a:ext cx="7148" cy="40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8">
              <a:extLst>
                <a:ext uri="{FF2B5EF4-FFF2-40B4-BE49-F238E27FC236}">
                  <a16:creationId xmlns:a16="http://schemas.microsoft.com/office/drawing/2014/main" id="{6BA8A090-1ECE-12B0-08ED-6CFBFD53CDBA}"/>
                </a:ext>
              </a:extLst>
            </p:cNvPr>
            <p:cNvSpPr>
              <a:spLocks noChangeArrowheads="1"/>
            </p:cNvSpPr>
            <p:nvPr/>
          </p:nvSpPr>
          <p:spPr bwMode="auto">
            <a:xfrm>
              <a:off x="705" y="225"/>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 name="Rectangle 9">
              <a:extLst>
                <a:ext uri="{FF2B5EF4-FFF2-40B4-BE49-F238E27FC236}">
                  <a16:creationId xmlns:a16="http://schemas.microsoft.com/office/drawing/2014/main" id="{AA701756-AEC0-E82D-A523-44C2634176D0}"/>
                </a:ext>
              </a:extLst>
            </p:cNvPr>
            <p:cNvSpPr>
              <a:spLocks noChangeArrowheads="1"/>
            </p:cNvSpPr>
            <p:nvPr/>
          </p:nvSpPr>
          <p:spPr bwMode="auto">
            <a:xfrm>
              <a:off x="1090" y="225"/>
              <a:ext cx="291"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 name="Rectangle 10">
              <a:extLst>
                <a:ext uri="{FF2B5EF4-FFF2-40B4-BE49-F238E27FC236}">
                  <a16:creationId xmlns:a16="http://schemas.microsoft.com/office/drawing/2014/main" id="{4C1654C6-058D-D0FB-5E21-400129E3D0DF}"/>
                </a:ext>
              </a:extLst>
            </p:cNvPr>
            <p:cNvSpPr>
              <a:spLocks noChangeArrowheads="1"/>
            </p:cNvSpPr>
            <p:nvPr/>
          </p:nvSpPr>
          <p:spPr bwMode="auto">
            <a:xfrm>
              <a:off x="1939" y="225"/>
              <a:ext cx="4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 name="Rectangle 11">
              <a:extLst>
                <a:ext uri="{FF2B5EF4-FFF2-40B4-BE49-F238E27FC236}">
                  <a16:creationId xmlns:a16="http://schemas.microsoft.com/office/drawing/2014/main" id="{15756BC5-EC37-8088-DEB6-97055D79886F}"/>
                </a:ext>
              </a:extLst>
            </p:cNvPr>
            <p:cNvSpPr>
              <a:spLocks noChangeArrowheads="1"/>
            </p:cNvSpPr>
            <p:nvPr/>
          </p:nvSpPr>
          <p:spPr bwMode="auto">
            <a:xfrm>
              <a:off x="3718" y="225"/>
              <a:ext cx="48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 name="Rectangle 12">
              <a:extLst>
                <a:ext uri="{FF2B5EF4-FFF2-40B4-BE49-F238E27FC236}">
                  <a16:creationId xmlns:a16="http://schemas.microsoft.com/office/drawing/2014/main" id="{37AD7735-CAA3-82A3-6F3E-F32CEFE7CC24}"/>
                </a:ext>
              </a:extLst>
            </p:cNvPr>
            <p:cNvSpPr>
              <a:spLocks noChangeArrowheads="1"/>
            </p:cNvSpPr>
            <p:nvPr/>
          </p:nvSpPr>
          <p:spPr bwMode="auto">
            <a:xfrm>
              <a:off x="5136" y="225"/>
              <a:ext cx="860"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 name="Rectangle 13">
              <a:extLst>
                <a:ext uri="{FF2B5EF4-FFF2-40B4-BE49-F238E27FC236}">
                  <a16:creationId xmlns:a16="http://schemas.microsoft.com/office/drawing/2014/main" id="{C2E84196-242B-0996-956E-FC438B132A64}"/>
                </a:ext>
              </a:extLst>
            </p:cNvPr>
            <p:cNvSpPr>
              <a:spLocks noChangeArrowheads="1"/>
            </p:cNvSpPr>
            <p:nvPr/>
          </p:nvSpPr>
          <p:spPr bwMode="auto">
            <a:xfrm>
              <a:off x="6310" y="225"/>
              <a:ext cx="58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4" name="Rectangle 14">
              <a:extLst>
                <a:ext uri="{FF2B5EF4-FFF2-40B4-BE49-F238E27FC236}">
                  <a16:creationId xmlns:a16="http://schemas.microsoft.com/office/drawing/2014/main" id="{99D3D28B-D34C-646E-076B-A73D62E7261C}"/>
                </a:ext>
              </a:extLst>
            </p:cNvPr>
            <p:cNvSpPr>
              <a:spLocks noChangeArrowheads="1"/>
            </p:cNvSpPr>
            <p:nvPr/>
          </p:nvSpPr>
          <p:spPr bwMode="auto">
            <a:xfrm>
              <a:off x="705" y="368"/>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 name="Rectangle 15">
              <a:extLst>
                <a:ext uri="{FF2B5EF4-FFF2-40B4-BE49-F238E27FC236}">
                  <a16:creationId xmlns:a16="http://schemas.microsoft.com/office/drawing/2014/main" id="{7C972BBC-50F9-B94A-8E96-E4F859DA00F9}"/>
                </a:ext>
              </a:extLst>
            </p:cNvPr>
            <p:cNvSpPr>
              <a:spLocks noChangeArrowheads="1"/>
            </p:cNvSpPr>
            <p:nvPr/>
          </p:nvSpPr>
          <p:spPr bwMode="auto">
            <a:xfrm>
              <a:off x="895" y="368"/>
              <a:ext cx="33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 name="Rectangle 16">
              <a:extLst>
                <a:ext uri="{FF2B5EF4-FFF2-40B4-BE49-F238E27FC236}">
                  <a16:creationId xmlns:a16="http://schemas.microsoft.com/office/drawing/2014/main" id="{B00E9EFD-9B1E-C1ED-74C0-D548EC7E052B}"/>
                </a:ext>
              </a:extLst>
            </p:cNvPr>
            <p:cNvSpPr>
              <a:spLocks noChangeArrowheads="1"/>
            </p:cNvSpPr>
            <p:nvPr/>
          </p:nvSpPr>
          <p:spPr bwMode="auto">
            <a:xfrm>
              <a:off x="1494" y="368"/>
              <a:ext cx="545"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MOVILIZACIÓN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7" name="Rectangle 17">
              <a:extLst>
                <a:ext uri="{FF2B5EF4-FFF2-40B4-BE49-F238E27FC236}">
                  <a16:creationId xmlns:a16="http://schemas.microsoft.com/office/drawing/2014/main" id="{BB9607D9-052F-F70A-6520-2B0321B68AFD}"/>
                </a:ext>
              </a:extLst>
            </p:cNvPr>
            <p:cNvSpPr>
              <a:spLocks noChangeArrowheads="1"/>
            </p:cNvSpPr>
            <p:nvPr/>
          </p:nvSpPr>
          <p:spPr bwMode="auto">
            <a:xfrm>
              <a:off x="2846" y="368"/>
              <a:ext cx="107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PASAJES ÁEREOS GALÁPAGOS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8" name="Rectangle 18">
              <a:extLst>
                <a:ext uri="{FF2B5EF4-FFF2-40B4-BE49-F238E27FC236}">
                  <a16:creationId xmlns:a16="http://schemas.microsoft.com/office/drawing/2014/main" id="{E290D7C9-1C32-2010-5D23-FCE675153736}"/>
                </a:ext>
              </a:extLst>
            </p:cNvPr>
            <p:cNvSpPr>
              <a:spLocks noChangeArrowheads="1"/>
            </p:cNvSpPr>
            <p:nvPr/>
          </p:nvSpPr>
          <p:spPr bwMode="auto">
            <a:xfrm>
              <a:off x="5664" y="368"/>
              <a:ext cx="3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$914.00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 name="Rectangle 19">
              <a:extLst>
                <a:ext uri="{FF2B5EF4-FFF2-40B4-BE49-F238E27FC236}">
                  <a16:creationId xmlns:a16="http://schemas.microsoft.com/office/drawing/2014/main" id="{0CF1EA84-0360-2F00-73E1-1A82F5FEB04E}"/>
                </a:ext>
              </a:extLst>
            </p:cNvPr>
            <p:cNvSpPr>
              <a:spLocks noChangeArrowheads="1"/>
            </p:cNvSpPr>
            <p:nvPr/>
          </p:nvSpPr>
          <p:spPr bwMode="auto">
            <a:xfrm>
              <a:off x="5996" y="379"/>
              <a:ext cx="1081"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BOLETOS DIRECTIVOS A GALÁPAGOS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0" name="Rectangle 20">
              <a:extLst>
                <a:ext uri="{FF2B5EF4-FFF2-40B4-BE49-F238E27FC236}">
                  <a16:creationId xmlns:a16="http://schemas.microsoft.com/office/drawing/2014/main" id="{DD686723-F4A6-5021-A9A2-4601491E5371}"/>
                </a:ext>
              </a:extLst>
            </p:cNvPr>
            <p:cNvSpPr>
              <a:spLocks noChangeArrowheads="1"/>
            </p:cNvSpPr>
            <p:nvPr/>
          </p:nvSpPr>
          <p:spPr bwMode="auto">
            <a:xfrm>
              <a:off x="705" y="516"/>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1" name="Rectangle 21">
              <a:extLst>
                <a:ext uri="{FF2B5EF4-FFF2-40B4-BE49-F238E27FC236}">
                  <a16:creationId xmlns:a16="http://schemas.microsoft.com/office/drawing/2014/main" id="{EB88FB81-DC2E-78CB-2E68-8CB72BC3DD51}"/>
                </a:ext>
              </a:extLst>
            </p:cNvPr>
            <p:cNvSpPr>
              <a:spLocks noChangeArrowheads="1"/>
            </p:cNvSpPr>
            <p:nvPr/>
          </p:nvSpPr>
          <p:spPr bwMode="auto">
            <a:xfrm>
              <a:off x="895" y="516"/>
              <a:ext cx="33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Rectangle 22">
              <a:extLst>
                <a:ext uri="{FF2B5EF4-FFF2-40B4-BE49-F238E27FC236}">
                  <a16:creationId xmlns:a16="http://schemas.microsoft.com/office/drawing/2014/main" id="{64307BED-35C4-31FD-2DC7-DF0DCE2C16C4}"/>
                </a:ext>
              </a:extLst>
            </p:cNvPr>
            <p:cNvSpPr>
              <a:spLocks noChangeArrowheads="1"/>
            </p:cNvSpPr>
            <p:nvPr/>
          </p:nvSpPr>
          <p:spPr bwMode="auto">
            <a:xfrm>
              <a:off x="1494" y="516"/>
              <a:ext cx="1097"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3" name="Rectangle 23">
              <a:extLst>
                <a:ext uri="{FF2B5EF4-FFF2-40B4-BE49-F238E27FC236}">
                  <a16:creationId xmlns:a16="http://schemas.microsoft.com/office/drawing/2014/main" id="{E0801A36-3701-A0D1-18B3-0743B815D161}"/>
                </a:ext>
              </a:extLst>
            </p:cNvPr>
            <p:cNvSpPr>
              <a:spLocks noChangeArrowheads="1"/>
            </p:cNvSpPr>
            <p:nvPr/>
          </p:nvSpPr>
          <p:spPr bwMode="auto">
            <a:xfrm>
              <a:off x="2846" y="516"/>
              <a:ext cx="952"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 TALADRO INALÁMBRICO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4" name="Rectangle 24">
              <a:extLst>
                <a:ext uri="{FF2B5EF4-FFF2-40B4-BE49-F238E27FC236}">
                  <a16:creationId xmlns:a16="http://schemas.microsoft.com/office/drawing/2014/main" id="{6062A07B-311D-29E3-CD3A-8202F856EA23}"/>
                </a:ext>
              </a:extLst>
            </p:cNvPr>
            <p:cNvSpPr>
              <a:spLocks noChangeArrowheads="1"/>
            </p:cNvSpPr>
            <p:nvPr/>
          </p:nvSpPr>
          <p:spPr bwMode="auto">
            <a:xfrm>
              <a:off x="5705" y="516"/>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$99.25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 name="Rectangle 25">
              <a:extLst>
                <a:ext uri="{FF2B5EF4-FFF2-40B4-BE49-F238E27FC236}">
                  <a16:creationId xmlns:a16="http://schemas.microsoft.com/office/drawing/2014/main" id="{98DD283A-55F2-CC01-6FC6-E903EE512E9A}"/>
                </a:ext>
              </a:extLst>
            </p:cNvPr>
            <p:cNvSpPr>
              <a:spLocks noChangeArrowheads="1"/>
            </p:cNvSpPr>
            <p:nvPr/>
          </p:nvSpPr>
          <p:spPr bwMode="auto">
            <a:xfrm>
              <a:off x="705" y="635"/>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 name="Rectangle 26">
              <a:extLst>
                <a:ext uri="{FF2B5EF4-FFF2-40B4-BE49-F238E27FC236}">
                  <a16:creationId xmlns:a16="http://schemas.microsoft.com/office/drawing/2014/main" id="{92BD3C3C-E98E-7F1E-660F-E5713071416B}"/>
                </a:ext>
              </a:extLst>
            </p:cNvPr>
            <p:cNvSpPr>
              <a:spLocks noChangeArrowheads="1"/>
            </p:cNvSpPr>
            <p:nvPr/>
          </p:nvSpPr>
          <p:spPr bwMode="auto">
            <a:xfrm>
              <a:off x="895" y="635"/>
              <a:ext cx="33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 name="Rectangle 27">
              <a:extLst>
                <a:ext uri="{FF2B5EF4-FFF2-40B4-BE49-F238E27FC236}">
                  <a16:creationId xmlns:a16="http://schemas.microsoft.com/office/drawing/2014/main" id="{7AFDFFFB-8FCD-58CB-E87D-3E58C9DBCC1C}"/>
                </a:ext>
              </a:extLst>
            </p:cNvPr>
            <p:cNvSpPr>
              <a:spLocks noChangeArrowheads="1"/>
            </p:cNvSpPr>
            <p:nvPr/>
          </p:nvSpPr>
          <p:spPr bwMode="auto">
            <a:xfrm>
              <a:off x="1494" y="635"/>
              <a:ext cx="1097"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 name="Rectangle 28">
              <a:extLst>
                <a:ext uri="{FF2B5EF4-FFF2-40B4-BE49-F238E27FC236}">
                  <a16:creationId xmlns:a16="http://schemas.microsoft.com/office/drawing/2014/main" id="{08F79B3A-D928-0606-EA05-921B9A493058}"/>
                </a:ext>
              </a:extLst>
            </p:cNvPr>
            <p:cNvSpPr>
              <a:spLocks noChangeArrowheads="1"/>
            </p:cNvSpPr>
            <p:nvPr/>
          </p:nvSpPr>
          <p:spPr bwMode="auto">
            <a:xfrm>
              <a:off x="2846" y="635"/>
              <a:ext cx="108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SOPORTES PARA TV DE 55"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 name="Rectangle 29">
              <a:extLst>
                <a:ext uri="{FF2B5EF4-FFF2-40B4-BE49-F238E27FC236}">
                  <a16:creationId xmlns:a16="http://schemas.microsoft.com/office/drawing/2014/main" id="{EE446272-58BA-FD0B-4910-A091ED3D558D}"/>
                </a:ext>
              </a:extLst>
            </p:cNvPr>
            <p:cNvSpPr>
              <a:spLocks noChangeArrowheads="1"/>
            </p:cNvSpPr>
            <p:nvPr/>
          </p:nvSpPr>
          <p:spPr bwMode="auto">
            <a:xfrm>
              <a:off x="5705" y="635"/>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$59.98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 name="Rectangle 30">
              <a:extLst>
                <a:ext uri="{FF2B5EF4-FFF2-40B4-BE49-F238E27FC236}">
                  <a16:creationId xmlns:a16="http://schemas.microsoft.com/office/drawing/2014/main" id="{38783E11-F8C1-D6A6-B0F7-00E38452E201}"/>
                </a:ext>
              </a:extLst>
            </p:cNvPr>
            <p:cNvSpPr>
              <a:spLocks noChangeArrowheads="1"/>
            </p:cNvSpPr>
            <p:nvPr/>
          </p:nvSpPr>
          <p:spPr bwMode="auto">
            <a:xfrm>
              <a:off x="705" y="753"/>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 name="Rectangle 31">
              <a:extLst>
                <a:ext uri="{FF2B5EF4-FFF2-40B4-BE49-F238E27FC236}">
                  <a16:creationId xmlns:a16="http://schemas.microsoft.com/office/drawing/2014/main" id="{5632AB63-938B-4DDD-4620-A911AEE393EF}"/>
                </a:ext>
              </a:extLst>
            </p:cNvPr>
            <p:cNvSpPr>
              <a:spLocks noChangeArrowheads="1"/>
            </p:cNvSpPr>
            <p:nvPr/>
          </p:nvSpPr>
          <p:spPr bwMode="auto">
            <a:xfrm>
              <a:off x="895" y="753"/>
              <a:ext cx="33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 name="Rectangle 32">
              <a:extLst>
                <a:ext uri="{FF2B5EF4-FFF2-40B4-BE49-F238E27FC236}">
                  <a16:creationId xmlns:a16="http://schemas.microsoft.com/office/drawing/2014/main" id="{9FAE3BF7-176B-30BB-1AC7-1B8C76455D47}"/>
                </a:ext>
              </a:extLst>
            </p:cNvPr>
            <p:cNvSpPr>
              <a:spLocks noChangeArrowheads="1"/>
            </p:cNvSpPr>
            <p:nvPr/>
          </p:nvSpPr>
          <p:spPr bwMode="auto">
            <a:xfrm>
              <a:off x="1494" y="753"/>
              <a:ext cx="10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 name="Rectangle 33">
              <a:extLst>
                <a:ext uri="{FF2B5EF4-FFF2-40B4-BE49-F238E27FC236}">
                  <a16:creationId xmlns:a16="http://schemas.microsoft.com/office/drawing/2014/main" id="{55C86CB2-1B0C-EFA3-D181-223B67EB419A}"/>
                </a:ext>
              </a:extLst>
            </p:cNvPr>
            <p:cNvSpPr>
              <a:spLocks noChangeArrowheads="1"/>
            </p:cNvSpPr>
            <p:nvPr/>
          </p:nvSpPr>
          <p:spPr bwMode="auto">
            <a:xfrm>
              <a:off x="2846" y="753"/>
              <a:ext cx="1625"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 CINTAS YMCKLL Y 2000 TARJETAS PVC</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 name="Rectangle 34">
              <a:extLst>
                <a:ext uri="{FF2B5EF4-FFF2-40B4-BE49-F238E27FC236}">
                  <a16:creationId xmlns:a16="http://schemas.microsoft.com/office/drawing/2014/main" id="{534854DE-983C-58FE-C54B-33BA8D15F661}"/>
                </a:ext>
              </a:extLst>
            </p:cNvPr>
            <p:cNvSpPr>
              <a:spLocks noChangeArrowheads="1"/>
            </p:cNvSpPr>
            <p:nvPr/>
          </p:nvSpPr>
          <p:spPr bwMode="auto">
            <a:xfrm>
              <a:off x="5599" y="753"/>
              <a:ext cx="433"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$1,218.00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 name="Rectangle 35">
              <a:extLst>
                <a:ext uri="{FF2B5EF4-FFF2-40B4-BE49-F238E27FC236}">
                  <a16:creationId xmlns:a16="http://schemas.microsoft.com/office/drawing/2014/main" id="{29C4D162-8814-485A-F86D-494610819D56}"/>
                </a:ext>
              </a:extLst>
            </p:cNvPr>
            <p:cNvSpPr>
              <a:spLocks noChangeArrowheads="1"/>
            </p:cNvSpPr>
            <p:nvPr/>
          </p:nvSpPr>
          <p:spPr bwMode="auto">
            <a:xfrm>
              <a:off x="705" y="872"/>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 name="Rectangle 36">
              <a:extLst>
                <a:ext uri="{FF2B5EF4-FFF2-40B4-BE49-F238E27FC236}">
                  <a16:creationId xmlns:a16="http://schemas.microsoft.com/office/drawing/2014/main" id="{9876B17E-1781-388A-D22C-6A7DECCD8286}"/>
                </a:ext>
              </a:extLst>
            </p:cNvPr>
            <p:cNvSpPr>
              <a:spLocks noChangeArrowheads="1"/>
            </p:cNvSpPr>
            <p:nvPr/>
          </p:nvSpPr>
          <p:spPr bwMode="auto">
            <a:xfrm>
              <a:off x="895" y="872"/>
              <a:ext cx="33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 name="Rectangle 37">
              <a:extLst>
                <a:ext uri="{FF2B5EF4-FFF2-40B4-BE49-F238E27FC236}">
                  <a16:creationId xmlns:a16="http://schemas.microsoft.com/office/drawing/2014/main" id="{1589AA48-A902-FE0E-20F7-EAA001CD808D}"/>
                </a:ext>
              </a:extLst>
            </p:cNvPr>
            <p:cNvSpPr>
              <a:spLocks noChangeArrowheads="1"/>
            </p:cNvSpPr>
            <p:nvPr/>
          </p:nvSpPr>
          <p:spPr bwMode="auto">
            <a:xfrm>
              <a:off x="1494" y="872"/>
              <a:ext cx="801"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ACTIVOS MENORES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 name="Rectangle 38">
              <a:extLst>
                <a:ext uri="{FF2B5EF4-FFF2-40B4-BE49-F238E27FC236}">
                  <a16:creationId xmlns:a16="http://schemas.microsoft.com/office/drawing/2014/main" id="{8EDB3367-F58F-7AF0-76B6-19395A65493C}"/>
                </a:ext>
              </a:extLst>
            </p:cNvPr>
            <p:cNvSpPr>
              <a:spLocks noChangeArrowheads="1"/>
            </p:cNvSpPr>
            <p:nvPr/>
          </p:nvSpPr>
          <p:spPr bwMode="auto">
            <a:xfrm>
              <a:off x="2846" y="872"/>
              <a:ext cx="1030"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CALEFACTOR FISCALIZACIÓN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9" name="Rectangle 39">
              <a:extLst>
                <a:ext uri="{FF2B5EF4-FFF2-40B4-BE49-F238E27FC236}">
                  <a16:creationId xmlns:a16="http://schemas.microsoft.com/office/drawing/2014/main" id="{7FDAC5D0-A512-50F0-7C66-74E683E0B980}"/>
                </a:ext>
              </a:extLst>
            </p:cNvPr>
            <p:cNvSpPr>
              <a:spLocks noChangeArrowheads="1"/>
            </p:cNvSpPr>
            <p:nvPr/>
          </p:nvSpPr>
          <p:spPr bwMode="auto">
            <a:xfrm>
              <a:off x="5705" y="872"/>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$68.75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 name="Rectangle 40">
              <a:extLst>
                <a:ext uri="{FF2B5EF4-FFF2-40B4-BE49-F238E27FC236}">
                  <a16:creationId xmlns:a16="http://schemas.microsoft.com/office/drawing/2014/main" id="{5C9A3668-D49C-84E2-367D-A66FFAB4CCB0}"/>
                </a:ext>
              </a:extLst>
            </p:cNvPr>
            <p:cNvSpPr>
              <a:spLocks noChangeArrowheads="1"/>
            </p:cNvSpPr>
            <p:nvPr/>
          </p:nvSpPr>
          <p:spPr bwMode="auto">
            <a:xfrm>
              <a:off x="5996" y="924"/>
              <a:ext cx="97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PARA DIRECTIVO FISCALIZACIÓN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1" name="Rectangle 41">
              <a:extLst>
                <a:ext uri="{FF2B5EF4-FFF2-40B4-BE49-F238E27FC236}">
                  <a16:creationId xmlns:a16="http://schemas.microsoft.com/office/drawing/2014/main" id="{C939D998-EAEA-5CF9-0E00-EA5371D98C8D}"/>
                </a:ext>
              </a:extLst>
            </p:cNvPr>
            <p:cNvSpPr>
              <a:spLocks noChangeArrowheads="1"/>
            </p:cNvSpPr>
            <p:nvPr/>
          </p:nvSpPr>
          <p:spPr bwMode="auto">
            <a:xfrm>
              <a:off x="705" y="1026"/>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 name="Rectangle 42">
              <a:extLst>
                <a:ext uri="{FF2B5EF4-FFF2-40B4-BE49-F238E27FC236}">
                  <a16:creationId xmlns:a16="http://schemas.microsoft.com/office/drawing/2014/main" id="{DE9E8BAD-CB19-AFE1-08FA-FCD914CA76C7}"/>
                </a:ext>
              </a:extLst>
            </p:cNvPr>
            <p:cNvSpPr>
              <a:spLocks noChangeArrowheads="1"/>
            </p:cNvSpPr>
            <p:nvPr/>
          </p:nvSpPr>
          <p:spPr bwMode="auto">
            <a:xfrm>
              <a:off x="895" y="1026"/>
              <a:ext cx="33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 name="Rectangle 43">
              <a:extLst>
                <a:ext uri="{FF2B5EF4-FFF2-40B4-BE49-F238E27FC236}">
                  <a16:creationId xmlns:a16="http://schemas.microsoft.com/office/drawing/2014/main" id="{EFE087CB-0E71-74EC-E247-E42219C32AD7}"/>
                </a:ext>
              </a:extLst>
            </p:cNvPr>
            <p:cNvSpPr>
              <a:spLocks noChangeArrowheads="1"/>
            </p:cNvSpPr>
            <p:nvPr/>
          </p:nvSpPr>
          <p:spPr bwMode="auto">
            <a:xfrm>
              <a:off x="1494" y="1026"/>
              <a:ext cx="801"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ACTIVOS MENORES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 name="Rectangle 44">
              <a:extLst>
                <a:ext uri="{FF2B5EF4-FFF2-40B4-BE49-F238E27FC236}">
                  <a16:creationId xmlns:a16="http://schemas.microsoft.com/office/drawing/2014/main" id="{ED141256-0206-4E8D-F687-455EDFABDCAD}"/>
                </a:ext>
              </a:extLst>
            </p:cNvPr>
            <p:cNvSpPr>
              <a:spLocks noChangeArrowheads="1"/>
            </p:cNvSpPr>
            <p:nvPr/>
          </p:nvSpPr>
          <p:spPr bwMode="auto">
            <a:xfrm>
              <a:off x="2846" y="1026"/>
              <a:ext cx="1791"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CALEFACTORES EMPLEADOS SEDE NACIONAL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 name="Rectangle 45">
              <a:extLst>
                <a:ext uri="{FF2B5EF4-FFF2-40B4-BE49-F238E27FC236}">
                  <a16:creationId xmlns:a16="http://schemas.microsoft.com/office/drawing/2014/main" id="{6E1ADDED-0477-5BB2-3564-30E501E25D50}"/>
                </a:ext>
              </a:extLst>
            </p:cNvPr>
            <p:cNvSpPr>
              <a:spLocks noChangeArrowheads="1"/>
            </p:cNvSpPr>
            <p:nvPr/>
          </p:nvSpPr>
          <p:spPr bwMode="auto">
            <a:xfrm>
              <a:off x="5664" y="1026"/>
              <a:ext cx="3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$292.20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 name="Rectangle 46">
              <a:extLst>
                <a:ext uri="{FF2B5EF4-FFF2-40B4-BE49-F238E27FC236}">
                  <a16:creationId xmlns:a16="http://schemas.microsoft.com/office/drawing/2014/main" id="{5782A6AC-8994-0584-F1CD-B4B1029B0F6B}"/>
                </a:ext>
              </a:extLst>
            </p:cNvPr>
            <p:cNvSpPr>
              <a:spLocks noChangeArrowheads="1"/>
            </p:cNvSpPr>
            <p:nvPr/>
          </p:nvSpPr>
          <p:spPr bwMode="auto">
            <a:xfrm>
              <a:off x="705" y="1181"/>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 name="Rectangle 47">
              <a:extLst>
                <a:ext uri="{FF2B5EF4-FFF2-40B4-BE49-F238E27FC236}">
                  <a16:creationId xmlns:a16="http://schemas.microsoft.com/office/drawing/2014/main" id="{F4B28A76-65D0-C5BB-BD0D-D83E58DDF875}"/>
                </a:ext>
              </a:extLst>
            </p:cNvPr>
            <p:cNvSpPr>
              <a:spLocks noChangeArrowheads="1"/>
            </p:cNvSpPr>
            <p:nvPr/>
          </p:nvSpPr>
          <p:spPr bwMode="auto">
            <a:xfrm>
              <a:off x="895" y="1181"/>
              <a:ext cx="33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 name="Rectangle 48">
              <a:extLst>
                <a:ext uri="{FF2B5EF4-FFF2-40B4-BE49-F238E27FC236}">
                  <a16:creationId xmlns:a16="http://schemas.microsoft.com/office/drawing/2014/main" id="{18D054FF-5C66-9997-A2D9-B1011AC3AAB4}"/>
                </a:ext>
              </a:extLst>
            </p:cNvPr>
            <p:cNvSpPr>
              <a:spLocks noChangeArrowheads="1"/>
            </p:cNvSpPr>
            <p:nvPr/>
          </p:nvSpPr>
          <p:spPr bwMode="auto">
            <a:xfrm>
              <a:off x="1494" y="1181"/>
              <a:ext cx="10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 name="Rectangle 49">
              <a:extLst>
                <a:ext uri="{FF2B5EF4-FFF2-40B4-BE49-F238E27FC236}">
                  <a16:creationId xmlns:a16="http://schemas.microsoft.com/office/drawing/2014/main" id="{063931B2-C5A2-CA9D-BC71-EE40E000E6F0}"/>
                </a:ext>
              </a:extLst>
            </p:cNvPr>
            <p:cNvSpPr>
              <a:spLocks noChangeArrowheads="1"/>
            </p:cNvSpPr>
            <p:nvPr/>
          </p:nvSpPr>
          <p:spPr bwMode="auto">
            <a:xfrm>
              <a:off x="2846" y="1181"/>
              <a:ext cx="1115"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LIBRETAS INSTITUCIONALES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 name="Rectangle 50">
              <a:extLst>
                <a:ext uri="{FF2B5EF4-FFF2-40B4-BE49-F238E27FC236}">
                  <a16:creationId xmlns:a16="http://schemas.microsoft.com/office/drawing/2014/main" id="{03609455-17EF-B9DB-DA98-5678877BC27D}"/>
                </a:ext>
              </a:extLst>
            </p:cNvPr>
            <p:cNvSpPr>
              <a:spLocks noChangeArrowheads="1"/>
            </p:cNvSpPr>
            <p:nvPr/>
          </p:nvSpPr>
          <p:spPr bwMode="auto">
            <a:xfrm>
              <a:off x="5599" y="1181"/>
              <a:ext cx="433"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$1,375.00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 name="Rectangle 51">
              <a:extLst>
                <a:ext uri="{FF2B5EF4-FFF2-40B4-BE49-F238E27FC236}">
                  <a16:creationId xmlns:a16="http://schemas.microsoft.com/office/drawing/2014/main" id="{FEC71966-471B-AF78-FB00-9AFC3E0EF207}"/>
                </a:ext>
              </a:extLst>
            </p:cNvPr>
            <p:cNvSpPr>
              <a:spLocks noChangeArrowheads="1"/>
            </p:cNvSpPr>
            <p:nvPr/>
          </p:nvSpPr>
          <p:spPr bwMode="auto">
            <a:xfrm>
              <a:off x="5996" y="1193"/>
              <a:ext cx="587"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 CANCELÓ EL 50%</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2" name="Rectangle 52">
              <a:extLst>
                <a:ext uri="{FF2B5EF4-FFF2-40B4-BE49-F238E27FC236}">
                  <a16:creationId xmlns:a16="http://schemas.microsoft.com/office/drawing/2014/main" id="{DB88E884-442D-F8D1-83A4-853D592ACB30}"/>
                </a:ext>
              </a:extLst>
            </p:cNvPr>
            <p:cNvSpPr>
              <a:spLocks noChangeArrowheads="1"/>
            </p:cNvSpPr>
            <p:nvPr/>
          </p:nvSpPr>
          <p:spPr bwMode="auto">
            <a:xfrm>
              <a:off x="705" y="1299"/>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 name="Rectangle 53">
              <a:extLst>
                <a:ext uri="{FF2B5EF4-FFF2-40B4-BE49-F238E27FC236}">
                  <a16:creationId xmlns:a16="http://schemas.microsoft.com/office/drawing/2014/main" id="{4375F09F-6E44-7FBD-0865-189C2AEC1F03}"/>
                </a:ext>
              </a:extLst>
            </p:cNvPr>
            <p:cNvSpPr>
              <a:spLocks noChangeArrowheads="1"/>
            </p:cNvSpPr>
            <p:nvPr/>
          </p:nvSpPr>
          <p:spPr bwMode="auto">
            <a:xfrm>
              <a:off x="895" y="1299"/>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 name="Rectangle 54">
              <a:extLst>
                <a:ext uri="{FF2B5EF4-FFF2-40B4-BE49-F238E27FC236}">
                  <a16:creationId xmlns:a16="http://schemas.microsoft.com/office/drawing/2014/main" id="{97AB0AFC-85F7-57E1-21A0-972DBB1E0CEE}"/>
                </a:ext>
              </a:extLst>
            </p:cNvPr>
            <p:cNvSpPr>
              <a:spLocks noChangeArrowheads="1"/>
            </p:cNvSpPr>
            <p:nvPr/>
          </p:nvSpPr>
          <p:spPr bwMode="auto">
            <a:xfrm>
              <a:off x="1494" y="1299"/>
              <a:ext cx="10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 name="Rectangle 55">
              <a:extLst>
                <a:ext uri="{FF2B5EF4-FFF2-40B4-BE49-F238E27FC236}">
                  <a16:creationId xmlns:a16="http://schemas.microsoft.com/office/drawing/2014/main" id="{42AFEFCE-F095-E951-E1B3-29AA7A246CDD}"/>
                </a:ext>
              </a:extLst>
            </p:cNvPr>
            <p:cNvSpPr>
              <a:spLocks noChangeArrowheads="1"/>
            </p:cNvSpPr>
            <p:nvPr/>
          </p:nvSpPr>
          <p:spPr bwMode="auto">
            <a:xfrm>
              <a:off x="2846" y="1299"/>
              <a:ext cx="979"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SELLOS DE PRESIDENCIA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 name="Rectangle 56">
              <a:extLst>
                <a:ext uri="{FF2B5EF4-FFF2-40B4-BE49-F238E27FC236}">
                  <a16:creationId xmlns:a16="http://schemas.microsoft.com/office/drawing/2014/main" id="{95DD36E7-AFD7-0189-7CCE-621C2D986947}"/>
                </a:ext>
              </a:extLst>
            </p:cNvPr>
            <p:cNvSpPr>
              <a:spLocks noChangeArrowheads="1"/>
            </p:cNvSpPr>
            <p:nvPr/>
          </p:nvSpPr>
          <p:spPr bwMode="auto">
            <a:xfrm>
              <a:off x="5705" y="1299"/>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$33.00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 name="Rectangle 57">
              <a:extLst>
                <a:ext uri="{FF2B5EF4-FFF2-40B4-BE49-F238E27FC236}">
                  <a16:creationId xmlns:a16="http://schemas.microsoft.com/office/drawing/2014/main" id="{8B04D4B7-294C-A500-0416-F416472DC26C}"/>
                </a:ext>
              </a:extLst>
            </p:cNvPr>
            <p:cNvSpPr>
              <a:spLocks noChangeArrowheads="1"/>
            </p:cNvSpPr>
            <p:nvPr/>
          </p:nvSpPr>
          <p:spPr bwMode="auto">
            <a:xfrm>
              <a:off x="705" y="1418"/>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 name="Rectangle 58">
              <a:extLst>
                <a:ext uri="{FF2B5EF4-FFF2-40B4-BE49-F238E27FC236}">
                  <a16:creationId xmlns:a16="http://schemas.microsoft.com/office/drawing/2014/main" id="{90A7F8B4-3654-CC44-B8C3-A042BAC9D951}"/>
                </a:ext>
              </a:extLst>
            </p:cNvPr>
            <p:cNvSpPr>
              <a:spLocks noChangeArrowheads="1"/>
            </p:cNvSpPr>
            <p:nvPr/>
          </p:nvSpPr>
          <p:spPr bwMode="auto">
            <a:xfrm>
              <a:off x="895" y="1418"/>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 name="Rectangle 59">
              <a:extLst>
                <a:ext uri="{FF2B5EF4-FFF2-40B4-BE49-F238E27FC236}">
                  <a16:creationId xmlns:a16="http://schemas.microsoft.com/office/drawing/2014/main" id="{FC920533-0B40-8EA9-87E5-027EA6E8CE7B}"/>
                </a:ext>
              </a:extLst>
            </p:cNvPr>
            <p:cNvSpPr>
              <a:spLocks noChangeArrowheads="1"/>
            </p:cNvSpPr>
            <p:nvPr/>
          </p:nvSpPr>
          <p:spPr bwMode="auto">
            <a:xfrm>
              <a:off x="1494" y="1418"/>
              <a:ext cx="108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VEHÍCULOS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0" name="Rectangle 60">
              <a:extLst>
                <a:ext uri="{FF2B5EF4-FFF2-40B4-BE49-F238E27FC236}">
                  <a16:creationId xmlns:a16="http://schemas.microsoft.com/office/drawing/2014/main" id="{2D55B0B5-56F1-A7A1-B6B6-A6A06F255D2E}"/>
                </a:ext>
              </a:extLst>
            </p:cNvPr>
            <p:cNvSpPr>
              <a:spLocks noChangeArrowheads="1"/>
            </p:cNvSpPr>
            <p:nvPr/>
          </p:nvSpPr>
          <p:spPr bwMode="auto">
            <a:xfrm>
              <a:off x="2846" y="1418"/>
              <a:ext cx="179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MECÁNICO CAMIONETA DMAX</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1" name="Rectangle 61">
              <a:extLst>
                <a:ext uri="{FF2B5EF4-FFF2-40B4-BE49-F238E27FC236}">
                  <a16:creationId xmlns:a16="http://schemas.microsoft.com/office/drawing/2014/main" id="{96436C07-7BC0-5B8B-8AF3-E1B881C05EDF}"/>
                </a:ext>
              </a:extLst>
            </p:cNvPr>
            <p:cNvSpPr>
              <a:spLocks noChangeArrowheads="1"/>
            </p:cNvSpPr>
            <p:nvPr/>
          </p:nvSpPr>
          <p:spPr bwMode="auto">
            <a:xfrm>
              <a:off x="5664" y="1418"/>
              <a:ext cx="3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$280.00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 name="Rectangle 62">
              <a:extLst>
                <a:ext uri="{FF2B5EF4-FFF2-40B4-BE49-F238E27FC236}">
                  <a16:creationId xmlns:a16="http://schemas.microsoft.com/office/drawing/2014/main" id="{89000194-A16A-434D-73C2-38BEC093181F}"/>
                </a:ext>
              </a:extLst>
            </p:cNvPr>
            <p:cNvSpPr>
              <a:spLocks noChangeArrowheads="1"/>
            </p:cNvSpPr>
            <p:nvPr/>
          </p:nvSpPr>
          <p:spPr bwMode="auto">
            <a:xfrm>
              <a:off x="705" y="1537"/>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 name="Rectangle 63">
              <a:extLst>
                <a:ext uri="{FF2B5EF4-FFF2-40B4-BE49-F238E27FC236}">
                  <a16:creationId xmlns:a16="http://schemas.microsoft.com/office/drawing/2014/main" id="{625DD25E-413A-EF84-E110-9F7F1C847F4A}"/>
                </a:ext>
              </a:extLst>
            </p:cNvPr>
            <p:cNvSpPr>
              <a:spLocks noChangeArrowheads="1"/>
            </p:cNvSpPr>
            <p:nvPr/>
          </p:nvSpPr>
          <p:spPr bwMode="auto">
            <a:xfrm>
              <a:off x="895" y="1537"/>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4" name="Rectangle 64">
              <a:extLst>
                <a:ext uri="{FF2B5EF4-FFF2-40B4-BE49-F238E27FC236}">
                  <a16:creationId xmlns:a16="http://schemas.microsoft.com/office/drawing/2014/main" id="{BF823D77-D451-AF8D-F8EF-68E0F9D421B9}"/>
                </a:ext>
              </a:extLst>
            </p:cNvPr>
            <p:cNvSpPr>
              <a:spLocks noChangeArrowheads="1"/>
            </p:cNvSpPr>
            <p:nvPr/>
          </p:nvSpPr>
          <p:spPr bwMode="auto">
            <a:xfrm>
              <a:off x="1494" y="1537"/>
              <a:ext cx="10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5" name="Rectangle 65">
              <a:extLst>
                <a:ext uri="{FF2B5EF4-FFF2-40B4-BE49-F238E27FC236}">
                  <a16:creationId xmlns:a16="http://schemas.microsoft.com/office/drawing/2014/main" id="{523CF849-2465-0166-606F-53AF752D2DE9}"/>
                </a:ext>
              </a:extLst>
            </p:cNvPr>
            <p:cNvSpPr>
              <a:spLocks noChangeArrowheads="1"/>
            </p:cNvSpPr>
            <p:nvPr/>
          </p:nvSpPr>
          <p:spPr bwMode="auto">
            <a:xfrm>
              <a:off x="2846" y="1537"/>
              <a:ext cx="997"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 FLASH MEMORY 32 GB</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6" name="Rectangle 66">
              <a:extLst>
                <a:ext uri="{FF2B5EF4-FFF2-40B4-BE49-F238E27FC236}">
                  <a16:creationId xmlns:a16="http://schemas.microsoft.com/office/drawing/2014/main" id="{B424F191-C165-9597-4E9D-7B4DCAF971AC}"/>
                </a:ext>
              </a:extLst>
            </p:cNvPr>
            <p:cNvSpPr>
              <a:spLocks noChangeArrowheads="1"/>
            </p:cNvSpPr>
            <p:nvPr/>
          </p:nvSpPr>
          <p:spPr bwMode="auto">
            <a:xfrm>
              <a:off x="5705" y="1537"/>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$43.75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7" name="Rectangle 67">
              <a:extLst>
                <a:ext uri="{FF2B5EF4-FFF2-40B4-BE49-F238E27FC236}">
                  <a16:creationId xmlns:a16="http://schemas.microsoft.com/office/drawing/2014/main" id="{0FA6586A-A09D-BDA9-97EA-BD1A69364A33}"/>
                </a:ext>
              </a:extLst>
            </p:cNvPr>
            <p:cNvSpPr>
              <a:spLocks noChangeArrowheads="1"/>
            </p:cNvSpPr>
            <p:nvPr/>
          </p:nvSpPr>
          <p:spPr bwMode="auto">
            <a:xfrm>
              <a:off x="705" y="1656"/>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8" name="Rectangle 68">
              <a:extLst>
                <a:ext uri="{FF2B5EF4-FFF2-40B4-BE49-F238E27FC236}">
                  <a16:creationId xmlns:a16="http://schemas.microsoft.com/office/drawing/2014/main" id="{C2FF5279-0DD2-EC27-DC7F-C4AB5026B6D4}"/>
                </a:ext>
              </a:extLst>
            </p:cNvPr>
            <p:cNvSpPr>
              <a:spLocks noChangeArrowheads="1"/>
            </p:cNvSpPr>
            <p:nvPr/>
          </p:nvSpPr>
          <p:spPr bwMode="auto">
            <a:xfrm>
              <a:off x="895" y="1656"/>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9" name="Rectangle 69">
              <a:extLst>
                <a:ext uri="{FF2B5EF4-FFF2-40B4-BE49-F238E27FC236}">
                  <a16:creationId xmlns:a16="http://schemas.microsoft.com/office/drawing/2014/main" id="{AFCCB26A-2709-B097-18A2-DC056AB38A79}"/>
                </a:ext>
              </a:extLst>
            </p:cNvPr>
            <p:cNvSpPr>
              <a:spLocks noChangeArrowheads="1"/>
            </p:cNvSpPr>
            <p:nvPr/>
          </p:nvSpPr>
          <p:spPr bwMode="auto">
            <a:xfrm>
              <a:off x="1494" y="1656"/>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0" name="Rectangle 70">
              <a:extLst>
                <a:ext uri="{FF2B5EF4-FFF2-40B4-BE49-F238E27FC236}">
                  <a16:creationId xmlns:a16="http://schemas.microsoft.com/office/drawing/2014/main" id="{EDEADBB9-8EEB-A384-1957-B1B4EFC91AED}"/>
                </a:ext>
              </a:extLst>
            </p:cNvPr>
            <p:cNvSpPr>
              <a:spLocks noChangeArrowheads="1"/>
            </p:cNvSpPr>
            <p:nvPr/>
          </p:nvSpPr>
          <p:spPr bwMode="auto">
            <a:xfrm>
              <a:off x="2846" y="1656"/>
              <a:ext cx="119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INSUMOS DE 200 PAÑALERAS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1" name="Rectangle 71">
              <a:extLst>
                <a:ext uri="{FF2B5EF4-FFF2-40B4-BE49-F238E27FC236}">
                  <a16:creationId xmlns:a16="http://schemas.microsoft.com/office/drawing/2014/main" id="{3873E7CD-6E14-A708-EEBF-5BA30E81A452}"/>
                </a:ext>
              </a:extLst>
            </p:cNvPr>
            <p:cNvSpPr>
              <a:spLocks noChangeArrowheads="1"/>
            </p:cNvSpPr>
            <p:nvPr/>
          </p:nvSpPr>
          <p:spPr bwMode="auto">
            <a:xfrm>
              <a:off x="5599" y="1656"/>
              <a:ext cx="433"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$1,018.86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2" name="Rectangle 72">
              <a:extLst>
                <a:ext uri="{FF2B5EF4-FFF2-40B4-BE49-F238E27FC236}">
                  <a16:creationId xmlns:a16="http://schemas.microsoft.com/office/drawing/2014/main" id="{C2FAEB8D-1768-B462-6EFF-39DC489D6983}"/>
                </a:ext>
              </a:extLst>
            </p:cNvPr>
            <p:cNvSpPr>
              <a:spLocks noChangeArrowheads="1"/>
            </p:cNvSpPr>
            <p:nvPr/>
          </p:nvSpPr>
          <p:spPr bwMode="auto">
            <a:xfrm>
              <a:off x="705" y="1774"/>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3" name="Rectangle 73">
              <a:extLst>
                <a:ext uri="{FF2B5EF4-FFF2-40B4-BE49-F238E27FC236}">
                  <a16:creationId xmlns:a16="http://schemas.microsoft.com/office/drawing/2014/main" id="{2D468F29-D6CC-AD97-DDA5-122BD141AB8B}"/>
                </a:ext>
              </a:extLst>
            </p:cNvPr>
            <p:cNvSpPr>
              <a:spLocks noChangeArrowheads="1"/>
            </p:cNvSpPr>
            <p:nvPr/>
          </p:nvSpPr>
          <p:spPr bwMode="auto">
            <a:xfrm>
              <a:off x="895" y="1774"/>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4" name="Rectangle 74">
              <a:extLst>
                <a:ext uri="{FF2B5EF4-FFF2-40B4-BE49-F238E27FC236}">
                  <a16:creationId xmlns:a16="http://schemas.microsoft.com/office/drawing/2014/main" id="{DFD203CA-DA9F-815E-652D-F22332CA500B}"/>
                </a:ext>
              </a:extLst>
            </p:cNvPr>
            <p:cNvSpPr>
              <a:spLocks noChangeArrowheads="1"/>
            </p:cNvSpPr>
            <p:nvPr/>
          </p:nvSpPr>
          <p:spPr bwMode="auto">
            <a:xfrm>
              <a:off x="1494" y="1774"/>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5" name="Rectangle 75">
              <a:extLst>
                <a:ext uri="{FF2B5EF4-FFF2-40B4-BE49-F238E27FC236}">
                  <a16:creationId xmlns:a16="http://schemas.microsoft.com/office/drawing/2014/main" id="{845B69BA-B997-B377-B5B9-5757065462AC}"/>
                </a:ext>
              </a:extLst>
            </p:cNvPr>
            <p:cNvSpPr>
              <a:spLocks noChangeArrowheads="1"/>
            </p:cNvSpPr>
            <p:nvPr/>
          </p:nvSpPr>
          <p:spPr bwMode="auto">
            <a:xfrm>
              <a:off x="2846" y="1774"/>
              <a:ext cx="119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INSUMOS DE 200 PAÑALERAS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6" name="Rectangle 76">
              <a:extLst>
                <a:ext uri="{FF2B5EF4-FFF2-40B4-BE49-F238E27FC236}">
                  <a16:creationId xmlns:a16="http://schemas.microsoft.com/office/drawing/2014/main" id="{1FEF2DA6-3D3D-E608-8463-201A9B628FA8}"/>
                </a:ext>
              </a:extLst>
            </p:cNvPr>
            <p:cNvSpPr>
              <a:spLocks noChangeArrowheads="1"/>
            </p:cNvSpPr>
            <p:nvPr/>
          </p:nvSpPr>
          <p:spPr bwMode="auto">
            <a:xfrm>
              <a:off x="5599" y="1774"/>
              <a:ext cx="433"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$2,895.54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7" name="Rectangle 77">
              <a:extLst>
                <a:ext uri="{FF2B5EF4-FFF2-40B4-BE49-F238E27FC236}">
                  <a16:creationId xmlns:a16="http://schemas.microsoft.com/office/drawing/2014/main" id="{7CFCDB50-C924-0AB0-6242-595A04DF8953}"/>
                </a:ext>
              </a:extLst>
            </p:cNvPr>
            <p:cNvSpPr>
              <a:spLocks noChangeArrowheads="1"/>
            </p:cNvSpPr>
            <p:nvPr/>
          </p:nvSpPr>
          <p:spPr bwMode="auto">
            <a:xfrm>
              <a:off x="705" y="1893"/>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8" name="Rectangle 78">
              <a:extLst>
                <a:ext uri="{FF2B5EF4-FFF2-40B4-BE49-F238E27FC236}">
                  <a16:creationId xmlns:a16="http://schemas.microsoft.com/office/drawing/2014/main" id="{92B62911-C1A5-4C1B-9BB4-F1B090E968C0}"/>
                </a:ext>
              </a:extLst>
            </p:cNvPr>
            <p:cNvSpPr>
              <a:spLocks noChangeArrowheads="1"/>
            </p:cNvSpPr>
            <p:nvPr/>
          </p:nvSpPr>
          <p:spPr bwMode="auto">
            <a:xfrm>
              <a:off x="895" y="1893"/>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9" name="Rectangle 79">
              <a:extLst>
                <a:ext uri="{FF2B5EF4-FFF2-40B4-BE49-F238E27FC236}">
                  <a16:creationId xmlns:a16="http://schemas.microsoft.com/office/drawing/2014/main" id="{576A5B73-C1DA-AED8-6948-3D7BD71DEDB3}"/>
                </a:ext>
              </a:extLst>
            </p:cNvPr>
            <p:cNvSpPr>
              <a:spLocks noChangeArrowheads="1"/>
            </p:cNvSpPr>
            <p:nvPr/>
          </p:nvSpPr>
          <p:spPr bwMode="auto">
            <a:xfrm>
              <a:off x="1494" y="1893"/>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0" name="Rectangle 80">
              <a:extLst>
                <a:ext uri="{FF2B5EF4-FFF2-40B4-BE49-F238E27FC236}">
                  <a16:creationId xmlns:a16="http://schemas.microsoft.com/office/drawing/2014/main" id="{B2F59B08-A1C6-6719-9270-097AE0A37FD1}"/>
                </a:ext>
              </a:extLst>
            </p:cNvPr>
            <p:cNvSpPr>
              <a:spLocks noChangeArrowheads="1"/>
            </p:cNvSpPr>
            <p:nvPr/>
          </p:nvSpPr>
          <p:spPr bwMode="auto">
            <a:xfrm>
              <a:off x="2846" y="1893"/>
              <a:ext cx="195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ADHESIVOS DEL LOGO DEL CCP PARA LAS MOTOS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1" name="Rectangle 81">
              <a:extLst>
                <a:ext uri="{FF2B5EF4-FFF2-40B4-BE49-F238E27FC236}">
                  <a16:creationId xmlns:a16="http://schemas.microsoft.com/office/drawing/2014/main" id="{E92F9DCA-6A8E-A839-8E1E-B82D06E3BE20}"/>
                </a:ext>
              </a:extLst>
            </p:cNvPr>
            <p:cNvSpPr>
              <a:spLocks noChangeArrowheads="1"/>
            </p:cNvSpPr>
            <p:nvPr/>
          </p:nvSpPr>
          <p:spPr bwMode="auto">
            <a:xfrm>
              <a:off x="5747" y="1893"/>
              <a:ext cx="261"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2" name="Rectangle 82">
              <a:extLst>
                <a:ext uri="{FF2B5EF4-FFF2-40B4-BE49-F238E27FC236}">
                  <a16:creationId xmlns:a16="http://schemas.microsoft.com/office/drawing/2014/main" id="{D15C638F-A836-E0CC-286E-D4096EF93206}"/>
                </a:ext>
              </a:extLst>
            </p:cNvPr>
            <p:cNvSpPr>
              <a:spLocks noChangeArrowheads="1"/>
            </p:cNvSpPr>
            <p:nvPr/>
          </p:nvSpPr>
          <p:spPr bwMode="auto">
            <a:xfrm>
              <a:off x="5996" y="1905"/>
              <a:ext cx="747" cy="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RIFA ANIVERSARIO CLUB</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3" name="Rectangle 83">
              <a:extLst>
                <a:ext uri="{FF2B5EF4-FFF2-40B4-BE49-F238E27FC236}">
                  <a16:creationId xmlns:a16="http://schemas.microsoft.com/office/drawing/2014/main" id="{491C47D7-4C13-E13A-24B2-C4812234A384}"/>
                </a:ext>
              </a:extLst>
            </p:cNvPr>
            <p:cNvSpPr>
              <a:spLocks noChangeArrowheads="1"/>
            </p:cNvSpPr>
            <p:nvPr/>
          </p:nvSpPr>
          <p:spPr bwMode="auto">
            <a:xfrm>
              <a:off x="705" y="2012"/>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4" name="Rectangle 84">
              <a:extLst>
                <a:ext uri="{FF2B5EF4-FFF2-40B4-BE49-F238E27FC236}">
                  <a16:creationId xmlns:a16="http://schemas.microsoft.com/office/drawing/2014/main" id="{CCFEFB8E-67A9-3938-2A32-CFEE50F7BDB6}"/>
                </a:ext>
              </a:extLst>
            </p:cNvPr>
            <p:cNvSpPr>
              <a:spLocks noChangeArrowheads="1"/>
            </p:cNvSpPr>
            <p:nvPr/>
          </p:nvSpPr>
          <p:spPr bwMode="auto">
            <a:xfrm>
              <a:off x="895" y="2012"/>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5" name="Rectangle 85">
              <a:extLst>
                <a:ext uri="{FF2B5EF4-FFF2-40B4-BE49-F238E27FC236}">
                  <a16:creationId xmlns:a16="http://schemas.microsoft.com/office/drawing/2014/main" id="{5D5B08DD-EDF8-D839-9512-9F27746D8FC1}"/>
                </a:ext>
              </a:extLst>
            </p:cNvPr>
            <p:cNvSpPr>
              <a:spLocks noChangeArrowheads="1"/>
            </p:cNvSpPr>
            <p:nvPr/>
          </p:nvSpPr>
          <p:spPr bwMode="auto">
            <a:xfrm>
              <a:off x="1494" y="2012"/>
              <a:ext cx="10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6" name="Rectangle 86">
              <a:extLst>
                <a:ext uri="{FF2B5EF4-FFF2-40B4-BE49-F238E27FC236}">
                  <a16:creationId xmlns:a16="http://schemas.microsoft.com/office/drawing/2014/main" id="{2E08FD28-FDEA-1B26-C388-7D6FE0278D3C}"/>
                </a:ext>
              </a:extLst>
            </p:cNvPr>
            <p:cNvSpPr>
              <a:spLocks noChangeArrowheads="1"/>
            </p:cNvSpPr>
            <p:nvPr/>
          </p:nvSpPr>
          <p:spPr bwMode="auto">
            <a:xfrm>
              <a:off x="2846" y="2012"/>
              <a:ext cx="195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TONERS PARA IMPRESORA LEXMARK CX625ADHE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7" name="Rectangle 87">
              <a:extLst>
                <a:ext uri="{FF2B5EF4-FFF2-40B4-BE49-F238E27FC236}">
                  <a16:creationId xmlns:a16="http://schemas.microsoft.com/office/drawing/2014/main" id="{C28B3F44-533B-C777-E7A0-A8B7181255F2}"/>
                </a:ext>
              </a:extLst>
            </p:cNvPr>
            <p:cNvSpPr>
              <a:spLocks noChangeArrowheads="1"/>
            </p:cNvSpPr>
            <p:nvPr/>
          </p:nvSpPr>
          <p:spPr bwMode="auto">
            <a:xfrm>
              <a:off x="5705" y="2012"/>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8" name="Rectangle 88">
              <a:extLst>
                <a:ext uri="{FF2B5EF4-FFF2-40B4-BE49-F238E27FC236}">
                  <a16:creationId xmlns:a16="http://schemas.microsoft.com/office/drawing/2014/main" id="{B9D791C5-AE7B-A2AD-5C40-36C91EA22C81}"/>
                </a:ext>
              </a:extLst>
            </p:cNvPr>
            <p:cNvSpPr>
              <a:spLocks noChangeArrowheads="1"/>
            </p:cNvSpPr>
            <p:nvPr/>
          </p:nvSpPr>
          <p:spPr bwMode="auto">
            <a:xfrm>
              <a:off x="705" y="2130"/>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9" name="Rectangle 89">
              <a:extLst>
                <a:ext uri="{FF2B5EF4-FFF2-40B4-BE49-F238E27FC236}">
                  <a16:creationId xmlns:a16="http://schemas.microsoft.com/office/drawing/2014/main" id="{ECCBBD70-B4DE-48C0-AD38-392581107746}"/>
                </a:ext>
              </a:extLst>
            </p:cNvPr>
            <p:cNvSpPr>
              <a:spLocks noChangeArrowheads="1"/>
            </p:cNvSpPr>
            <p:nvPr/>
          </p:nvSpPr>
          <p:spPr bwMode="auto">
            <a:xfrm>
              <a:off x="895" y="2130"/>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0" name="Rectangle 90">
              <a:extLst>
                <a:ext uri="{FF2B5EF4-FFF2-40B4-BE49-F238E27FC236}">
                  <a16:creationId xmlns:a16="http://schemas.microsoft.com/office/drawing/2014/main" id="{32FB4AC6-1CDC-8A26-51BA-C22F3761B49B}"/>
                </a:ext>
              </a:extLst>
            </p:cNvPr>
            <p:cNvSpPr>
              <a:spLocks noChangeArrowheads="1"/>
            </p:cNvSpPr>
            <p:nvPr/>
          </p:nvSpPr>
          <p:spPr bwMode="auto">
            <a:xfrm>
              <a:off x="1494" y="2130"/>
              <a:ext cx="108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VEHÍCULOS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1" name="Rectangle 91">
              <a:extLst>
                <a:ext uri="{FF2B5EF4-FFF2-40B4-BE49-F238E27FC236}">
                  <a16:creationId xmlns:a16="http://schemas.microsoft.com/office/drawing/2014/main" id="{675FD02C-A361-323B-4505-3068819180D6}"/>
                </a:ext>
              </a:extLst>
            </p:cNvPr>
            <p:cNvSpPr>
              <a:spLocks noChangeArrowheads="1"/>
            </p:cNvSpPr>
            <p:nvPr/>
          </p:nvSpPr>
          <p:spPr bwMode="auto">
            <a:xfrm>
              <a:off x="2846" y="2130"/>
              <a:ext cx="179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MECÁNICO CAMIONETA DMAX</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2" name="Rectangle 92">
              <a:extLst>
                <a:ext uri="{FF2B5EF4-FFF2-40B4-BE49-F238E27FC236}">
                  <a16:creationId xmlns:a16="http://schemas.microsoft.com/office/drawing/2014/main" id="{C72A9EA2-F2AF-D5A8-AA76-305B506918E5}"/>
                </a:ext>
              </a:extLst>
            </p:cNvPr>
            <p:cNvSpPr>
              <a:spLocks noChangeArrowheads="1"/>
            </p:cNvSpPr>
            <p:nvPr/>
          </p:nvSpPr>
          <p:spPr bwMode="auto">
            <a:xfrm>
              <a:off x="5664" y="2130"/>
              <a:ext cx="3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$170.00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3" name="Rectangle 93">
              <a:extLst>
                <a:ext uri="{FF2B5EF4-FFF2-40B4-BE49-F238E27FC236}">
                  <a16:creationId xmlns:a16="http://schemas.microsoft.com/office/drawing/2014/main" id="{0BCFAD90-5B2B-4FE3-71E2-185F1212B694}"/>
                </a:ext>
              </a:extLst>
            </p:cNvPr>
            <p:cNvSpPr>
              <a:spLocks noChangeArrowheads="1"/>
            </p:cNvSpPr>
            <p:nvPr/>
          </p:nvSpPr>
          <p:spPr bwMode="auto">
            <a:xfrm>
              <a:off x="705" y="2249"/>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4" name="Rectangle 94">
              <a:extLst>
                <a:ext uri="{FF2B5EF4-FFF2-40B4-BE49-F238E27FC236}">
                  <a16:creationId xmlns:a16="http://schemas.microsoft.com/office/drawing/2014/main" id="{C9D1C8C5-8A9A-EE81-93BB-17F2C19643D4}"/>
                </a:ext>
              </a:extLst>
            </p:cNvPr>
            <p:cNvSpPr>
              <a:spLocks noChangeArrowheads="1"/>
            </p:cNvSpPr>
            <p:nvPr/>
          </p:nvSpPr>
          <p:spPr bwMode="auto">
            <a:xfrm>
              <a:off x="895" y="2249"/>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5" name="Rectangle 95">
              <a:extLst>
                <a:ext uri="{FF2B5EF4-FFF2-40B4-BE49-F238E27FC236}">
                  <a16:creationId xmlns:a16="http://schemas.microsoft.com/office/drawing/2014/main" id="{33AB7151-DFB7-5208-D67F-77D2AB510F15}"/>
                </a:ext>
              </a:extLst>
            </p:cNvPr>
            <p:cNvSpPr>
              <a:spLocks noChangeArrowheads="1"/>
            </p:cNvSpPr>
            <p:nvPr/>
          </p:nvSpPr>
          <p:spPr bwMode="auto">
            <a:xfrm>
              <a:off x="1494" y="2249"/>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6" name="Rectangle 96">
              <a:extLst>
                <a:ext uri="{FF2B5EF4-FFF2-40B4-BE49-F238E27FC236}">
                  <a16:creationId xmlns:a16="http://schemas.microsoft.com/office/drawing/2014/main" id="{0E34EC25-3EE4-A068-5544-FFC175CAC1A4}"/>
                </a:ext>
              </a:extLst>
            </p:cNvPr>
            <p:cNvSpPr>
              <a:spLocks noChangeArrowheads="1"/>
            </p:cNvSpPr>
            <p:nvPr/>
          </p:nvSpPr>
          <p:spPr bwMode="auto">
            <a:xfrm>
              <a:off x="2846" y="2249"/>
              <a:ext cx="176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CAJA DE CABLE DAHUA UTP CAT PARA CÁMARAS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7" name="Rectangle 97">
              <a:extLst>
                <a:ext uri="{FF2B5EF4-FFF2-40B4-BE49-F238E27FC236}">
                  <a16:creationId xmlns:a16="http://schemas.microsoft.com/office/drawing/2014/main" id="{B03E2156-B345-A8AB-668D-8B62326F6643}"/>
                </a:ext>
              </a:extLst>
            </p:cNvPr>
            <p:cNvSpPr>
              <a:spLocks noChangeArrowheads="1"/>
            </p:cNvSpPr>
            <p:nvPr/>
          </p:nvSpPr>
          <p:spPr bwMode="auto">
            <a:xfrm>
              <a:off x="5664" y="2249"/>
              <a:ext cx="3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$137.46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Rectangle 98">
              <a:extLst>
                <a:ext uri="{FF2B5EF4-FFF2-40B4-BE49-F238E27FC236}">
                  <a16:creationId xmlns:a16="http://schemas.microsoft.com/office/drawing/2014/main" id="{7B89D239-D9BC-42DC-5C2D-E71F64B9201D}"/>
                </a:ext>
              </a:extLst>
            </p:cNvPr>
            <p:cNvSpPr>
              <a:spLocks noChangeArrowheads="1"/>
            </p:cNvSpPr>
            <p:nvPr/>
          </p:nvSpPr>
          <p:spPr bwMode="auto">
            <a:xfrm>
              <a:off x="705" y="2368"/>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59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Rectangle 99">
              <a:extLst>
                <a:ext uri="{FF2B5EF4-FFF2-40B4-BE49-F238E27FC236}">
                  <a16:creationId xmlns:a16="http://schemas.microsoft.com/office/drawing/2014/main" id="{23389DA5-9742-7FB3-24BA-51B4A4872B65}"/>
                </a:ext>
              </a:extLst>
            </p:cNvPr>
            <p:cNvSpPr>
              <a:spLocks noChangeArrowheads="1"/>
            </p:cNvSpPr>
            <p:nvPr/>
          </p:nvSpPr>
          <p:spPr bwMode="auto">
            <a:xfrm>
              <a:off x="895" y="2368"/>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0" name="Rectangle 100">
              <a:extLst>
                <a:ext uri="{FF2B5EF4-FFF2-40B4-BE49-F238E27FC236}">
                  <a16:creationId xmlns:a16="http://schemas.microsoft.com/office/drawing/2014/main" id="{01F1F139-C665-C73B-17BE-63FA77B31E3A}"/>
                </a:ext>
              </a:extLst>
            </p:cNvPr>
            <p:cNvSpPr>
              <a:spLocks noChangeArrowheads="1"/>
            </p:cNvSpPr>
            <p:nvPr/>
          </p:nvSpPr>
          <p:spPr bwMode="auto">
            <a:xfrm>
              <a:off x="1494" y="2368"/>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1" name="Rectangle 101">
              <a:extLst>
                <a:ext uri="{FF2B5EF4-FFF2-40B4-BE49-F238E27FC236}">
                  <a16:creationId xmlns:a16="http://schemas.microsoft.com/office/drawing/2014/main" id="{DAFC87AF-6B5E-A885-FB95-23F6BCF77A17}"/>
                </a:ext>
              </a:extLst>
            </p:cNvPr>
            <p:cNvSpPr>
              <a:spLocks noChangeArrowheads="1"/>
            </p:cNvSpPr>
            <p:nvPr/>
          </p:nvSpPr>
          <p:spPr bwMode="auto">
            <a:xfrm>
              <a:off x="2846" y="2368"/>
              <a:ext cx="155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COMPRA DE 200 MALETAS PAÑALERAS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2" name="Rectangle 102">
              <a:extLst>
                <a:ext uri="{FF2B5EF4-FFF2-40B4-BE49-F238E27FC236}">
                  <a16:creationId xmlns:a16="http://schemas.microsoft.com/office/drawing/2014/main" id="{284799DF-72C7-B383-0E47-49B7D5E8039F}"/>
                </a:ext>
              </a:extLst>
            </p:cNvPr>
            <p:cNvSpPr>
              <a:spLocks noChangeArrowheads="1"/>
            </p:cNvSpPr>
            <p:nvPr/>
          </p:nvSpPr>
          <p:spPr bwMode="auto">
            <a:xfrm>
              <a:off x="5599" y="2368"/>
              <a:ext cx="433"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$1,100.00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3" name="Rectangle 103">
              <a:extLst>
                <a:ext uri="{FF2B5EF4-FFF2-40B4-BE49-F238E27FC236}">
                  <a16:creationId xmlns:a16="http://schemas.microsoft.com/office/drawing/2014/main" id="{19EFF3B2-3585-4DC5-1ACB-2D0FA4A8C52D}"/>
                </a:ext>
              </a:extLst>
            </p:cNvPr>
            <p:cNvSpPr>
              <a:spLocks noChangeArrowheads="1"/>
            </p:cNvSpPr>
            <p:nvPr/>
          </p:nvSpPr>
          <p:spPr bwMode="auto">
            <a:xfrm>
              <a:off x="705" y="2486"/>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4" name="Rectangle 104">
              <a:extLst>
                <a:ext uri="{FF2B5EF4-FFF2-40B4-BE49-F238E27FC236}">
                  <a16:creationId xmlns:a16="http://schemas.microsoft.com/office/drawing/2014/main" id="{20C91F1B-32B3-7AE1-8C8B-BF4652332C12}"/>
                </a:ext>
              </a:extLst>
            </p:cNvPr>
            <p:cNvSpPr>
              <a:spLocks noChangeArrowheads="1"/>
            </p:cNvSpPr>
            <p:nvPr/>
          </p:nvSpPr>
          <p:spPr bwMode="auto">
            <a:xfrm>
              <a:off x="895" y="2486"/>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5" name="Rectangle 105">
              <a:extLst>
                <a:ext uri="{FF2B5EF4-FFF2-40B4-BE49-F238E27FC236}">
                  <a16:creationId xmlns:a16="http://schemas.microsoft.com/office/drawing/2014/main" id="{6E33238B-D796-97FA-EDC9-59CBEE6A7D18}"/>
                </a:ext>
              </a:extLst>
            </p:cNvPr>
            <p:cNvSpPr>
              <a:spLocks noChangeArrowheads="1"/>
            </p:cNvSpPr>
            <p:nvPr/>
          </p:nvSpPr>
          <p:spPr bwMode="auto">
            <a:xfrm>
              <a:off x="1494" y="2486"/>
              <a:ext cx="66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ATENCIÓN SOCIOS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6" name="Rectangle 106">
              <a:extLst>
                <a:ext uri="{FF2B5EF4-FFF2-40B4-BE49-F238E27FC236}">
                  <a16:creationId xmlns:a16="http://schemas.microsoft.com/office/drawing/2014/main" id="{6EC48F33-4B17-CE00-079A-97225241F272}"/>
                </a:ext>
              </a:extLst>
            </p:cNvPr>
            <p:cNvSpPr>
              <a:spLocks noChangeArrowheads="1"/>
            </p:cNvSpPr>
            <p:nvPr/>
          </p:nvSpPr>
          <p:spPr bwMode="auto">
            <a:xfrm>
              <a:off x="2846" y="2486"/>
              <a:ext cx="84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COBIJAS PAÑALERAS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7" name="Rectangle 107">
              <a:extLst>
                <a:ext uri="{FF2B5EF4-FFF2-40B4-BE49-F238E27FC236}">
                  <a16:creationId xmlns:a16="http://schemas.microsoft.com/office/drawing/2014/main" id="{6342D32A-E6D1-D20F-CB2B-19FF280EFAC3}"/>
                </a:ext>
              </a:extLst>
            </p:cNvPr>
            <p:cNvSpPr>
              <a:spLocks noChangeArrowheads="1"/>
            </p:cNvSpPr>
            <p:nvPr/>
          </p:nvSpPr>
          <p:spPr bwMode="auto">
            <a:xfrm>
              <a:off x="5664" y="2486"/>
              <a:ext cx="3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8" name="Rectangle 108">
              <a:extLst>
                <a:ext uri="{FF2B5EF4-FFF2-40B4-BE49-F238E27FC236}">
                  <a16:creationId xmlns:a16="http://schemas.microsoft.com/office/drawing/2014/main" id="{715A388E-E948-1EC2-6669-85889A8172A2}"/>
                </a:ext>
              </a:extLst>
            </p:cNvPr>
            <p:cNvSpPr>
              <a:spLocks noChangeArrowheads="1"/>
            </p:cNvSpPr>
            <p:nvPr/>
          </p:nvSpPr>
          <p:spPr bwMode="auto">
            <a:xfrm>
              <a:off x="705" y="2611"/>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9" name="Rectangle 109">
              <a:extLst>
                <a:ext uri="{FF2B5EF4-FFF2-40B4-BE49-F238E27FC236}">
                  <a16:creationId xmlns:a16="http://schemas.microsoft.com/office/drawing/2014/main" id="{F1A35144-34EC-1257-BFD3-02816D8B0CE3}"/>
                </a:ext>
              </a:extLst>
            </p:cNvPr>
            <p:cNvSpPr>
              <a:spLocks noChangeArrowheads="1"/>
            </p:cNvSpPr>
            <p:nvPr/>
          </p:nvSpPr>
          <p:spPr bwMode="auto">
            <a:xfrm>
              <a:off x="895" y="2611"/>
              <a:ext cx="291"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0" name="Rectangle 110">
              <a:extLst>
                <a:ext uri="{FF2B5EF4-FFF2-40B4-BE49-F238E27FC236}">
                  <a16:creationId xmlns:a16="http://schemas.microsoft.com/office/drawing/2014/main" id="{C17B36C0-997E-699D-544E-07A79751FC7D}"/>
                </a:ext>
              </a:extLst>
            </p:cNvPr>
            <p:cNvSpPr>
              <a:spLocks noChangeArrowheads="1"/>
            </p:cNvSpPr>
            <p:nvPr/>
          </p:nvSpPr>
          <p:spPr bwMode="auto">
            <a:xfrm>
              <a:off x="1494" y="2611"/>
              <a:ext cx="99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ÚTILES DE ASEO Y LIMPIEZA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1" name="Rectangle 111">
              <a:extLst>
                <a:ext uri="{FF2B5EF4-FFF2-40B4-BE49-F238E27FC236}">
                  <a16:creationId xmlns:a16="http://schemas.microsoft.com/office/drawing/2014/main" id="{3BACAEC7-FC24-F13D-3AC8-7453D102E971}"/>
                </a:ext>
              </a:extLst>
            </p:cNvPr>
            <p:cNvSpPr>
              <a:spLocks noChangeArrowheads="1"/>
            </p:cNvSpPr>
            <p:nvPr/>
          </p:nvSpPr>
          <p:spPr bwMode="auto">
            <a:xfrm>
              <a:off x="2846" y="2611"/>
              <a:ext cx="145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SUMINISTROS DE LIMPIEZA Y CAFETERÍA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2" name="Rectangle 112">
              <a:extLst>
                <a:ext uri="{FF2B5EF4-FFF2-40B4-BE49-F238E27FC236}">
                  <a16:creationId xmlns:a16="http://schemas.microsoft.com/office/drawing/2014/main" id="{CB41922C-2395-2C94-DC74-94DA28781CB9}"/>
                </a:ext>
              </a:extLst>
            </p:cNvPr>
            <p:cNvSpPr>
              <a:spLocks noChangeArrowheads="1"/>
            </p:cNvSpPr>
            <p:nvPr/>
          </p:nvSpPr>
          <p:spPr bwMode="auto">
            <a:xfrm>
              <a:off x="5664" y="2611"/>
              <a:ext cx="3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$141.46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3" name="Rectangle 113">
              <a:extLst>
                <a:ext uri="{FF2B5EF4-FFF2-40B4-BE49-F238E27FC236}">
                  <a16:creationId xmlns:a16="http://schemas.microsoft.com/office/drawing/2014/main" id="{D00C1EF7-54FC-A3D9-1A13-46A125D6593C}"/>
                </a:ext>
              </a:extLst>
            </p:cNvPr>
            <p:cNvSpPr>
              <a:spLocks noChangeArrowheads="1"/>
            </p:cNvSpPr>
            <p:nvPr/>
          </p:nvSpPr>
          <p:spPr bwMode="auto">
            <a:xfrm>
              <a:off x="705" y="2736"/>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4" name="Rectangle 114">
              <a:extLst>
                <a:ext uri="{FF2B5EF4-FFF2-40B4-BE49-F238E27FC236}">
                  <a16:creationId xmlns:a16="http://schemas.microsoft.com/office/drawing/2014/main" id="{F65C5F41-ECDF-3A48-FB1E-88672145336B}"/>
                </a:ext>
              </a:extLst>
            </p:cNvPr>
            <p:cNvSpPr>
              <a:spLocks noChangeArrowheads="1"/>
            </p:cNvSpPr>
            <p:nvPr/>
          </p:nvSpPr>
          <p:spPr bwMode="auto">
            <a:xfrm>
              <a:off x="895" y="2736"/>
              <a:ext cx="32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JUNIO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5" name="Rectangle 115">
              <a:extLst>
                <a:ext uri="{FF2B5EF4-FFF2-40B4-BE49-F238E27FC236}">
                  <a16:creationId xmlns:a16="http://schemas.microsoft.com/office/drawing/2014/main" id="{83F41EC2-D174-11E6-241A-681A959123CF}"/>
                </a:ext>
              </a:extLst>
            </p:cNvPr>
            <p:cNvSpPr>
              <a:spLocks noChangeArrowheads="1"/>
            </p:cNvSpPr>
            <p:nvPr/>
          </p:nvSpPr>
          <p:spPr bwMode="auto">
            <a:xfrm>
              <a:off x="1494" y="2736"/>
              <a:ext cx="1097"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6" name="Rectangle 116">
              <a:extLst>
                <a:ext uri="{FF2B5EF4-FFF2-40B4-BE49-F238E27FC236}">
                  <a16:creationId xmlns:a16="http://schemas.microsoft.com/office/drawing/2014/main" id="{FA929012-FD4E-FEF1-3E64-E4FDE23D71C4}"/>
                </a:ext>
              </a:extLst>
            </p:cNvPr>
            <p:cNvSpPr>
              <a:spLocks noChangeArrowheads="1"/>
            </p:cNvSpPr>
            <p:nvPr/>
          </p:nvSpPr>
          <p:spPr bwMode="auto">
            <a:xfrm>
              <a:off x="2846" y="2736"/>
              <a:ext cx="138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KIT DESTORNILLADORES MAGNÉTICOS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7" name="Rectangle 117">
              <a:extLst>
                <a:ext uri="{FF2B5EF4-FFF2-40B4-BE49-F238E27FC236}">
                  <a16:creationId xmlns:a16="http://schemas.microsoft.com/office/drawing/2014/main" id="{E69A1882-3164-C194-B22D-4BDE12650A62}"/>
                </a:ext>
              </a:extLst>
            </p:cNvPr>
            <p:cNvSpPr>
              <a:spLocks noChangeArrowheads="1"/>
            </p:cNvSpPr>
            <p:nvPr/>
          </p:nvSpPr>
          <p:spPr bwMode="auto">
            <a:xfrm>
              <a:off x="5705" y="2736"/>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$29.05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8" name="Rectangle 118">
              <a:extLst>
                <a:ext uri="{FF2B5EF4-FFF2-40B4-BE49-F238E27FC236}">
                  <a16:creationId xmlns:a16="http://schemas.microsoft.com/office/drawing/2014/main" id="{8427A5D8-752B-8278-742E-644D19CB261A}"/>
                </a:ext>
              </a:extLst>
            </p:cNvPr>
            <p:cNvSpPr>
              <a:spLocks noChangeArrowheads="1"/>
            </p:cNvSpPr>
            <p:nvPr/>
          </p:nvSpPr>
          <p:spPr bwMode="auto">
            <a:xfrm>
              <a:off x="705" y="2854"/>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9" name="Rectangle 119">
              <a:extLst>
                <a:ext uri="{FF2B5EF4-FFF2-40B4-BE49-F238E27FC236}">
                  <a16:creationId xmlns:a16="http://schemas.microsoft.com/office/drawing/2014/main" id="{C6E0F495-B962-A200-46AB-A5B57193963B}"/>
                </a:ext>
              </a:extLst>
            </p:cNvPr>
            <p:cNvSpPr>
              <a:spLocks noChangeArrowheads="1"/>
            </p:cNvSpPr>
            <p:nvPr/>
          </p:nvSpPr>
          <p:spPr bwMode="auto">
            <a:xfrm>
              <a:off x="895" y="2854"/>
              <a:ext cx="32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JUNIO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0" name="Rectangle 120">
              <a:extLst>
                <a:ext uri="{FF2B5EF4-FFF2-40B4-BE49-F238E27FC236}">
                  <a16:creationId xmlns:a16="http://schemas.microsoft.com/office/drawing/2014/main" id="{388329CA-47E2-B689-A6AF-BB5962088B4A}"/>
                </a:ext>
              </a:extLst>
            </p:cNvPr>
            <p:cNvSpPr>
              <a:spLocks noChangeArrowheads="1"/>
            </p:cNvSpPr>
            <p:nvPr/>
          </p:nvSpPr>
          <p:spPr bwMode="auto">
            <a:xfrm>
              <a:off x="1494" y="2854"/>
              <a:ext cx="10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1" name="Rectangle 121">
              <a:extLst>
                <a:ext uri="{FF2B5EF4-FFF2-40B4-BE49-F238E27FC236}">
                  <a16:creationId xmlns:a16="http://schemas.microsoft.com/office/drawing/2014/main" id="{4E39C78F-EB3A-6189-6016-797CE13338EF}"/>
                </a:ext>
              </a:extLst>
            </p:cNvPr>
            <p:cNvSpPr>
              <a:spLocks noChangeArrowheads="1"/>
            </p:cNvSpPr>
            <p:nvPr/>
          </p:nvSpPr>
          <p:spPr bwMode="auto">
            <a:xfrm>
              <a:off x="2846" y="2854"/>
              <a:ext cx="1240"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TONERS IMPRESORA LEXMARK</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2" name="Rectangle 122">
              <a:extLst>
                <a:ext uri="{FF2B5EF4-FFF2-40B4-BE49-F238E27FC236}">
                  <a16:creationId xmlns:a16="http://schemas.microsoft.com/office/drawing/2014/main" id="{8BD3C54A-AB95-0B28-9A14-26E645C189D1}"/>
                </a:ext>
              </a:extLst>
            </p:cNvPr>
            <p:cNvSpPr>
              <a:spLocks noChangeArrowheads="1"/>
            </p:cNvSpPr>
            <p:nvPr/>
          </p:nvSpPr>
          <p:spPr bwMode="auto">
            <a:xfrm>
              <a:off x="5705" y="2854"/>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$72.50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3" name="Rectangle 123">
              <a:extLst>
                <a:ext uri="{FF2B5EF4-FFF2-40B4-BE49-F238E27FC236}">
                  <a16:creationId xmlns:a16="http://schemas.microsoft.com/office/drawing/2014/main" id="{FA53D6EA-2A78-56BF-3067-39E548CEA0B0}"/>
                </a:ext>
              </a:extLst>
            </p:cNvPr>
            <p:cNvSpPr>
              <a:spLocks noChangeArrowheads="1"/>
            </p:cNvSpPr>
            <p:nvPr/>
          </p:nvSpPr>
          <p:spPr bwMode="auto">
            <a:xfrm>
              <a:off x="705" y="2973"/>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4" name="Rectangle 124">
              <a:extLst>
                <a:ext uri="{FF2B5EF4-FFF2-40B4-BE49-F238E27FC236}">
                  <a16:creationId xmlns:a16="http://schemas.microsoft.com/office/drawing/2014/main" id="{FFDCB690-2BB6-7A29-EC43-06773F8AAB20}"/>
                </a:ext>
              </a:extLst>
            </p:cNvPr>
            <p:cNvSpPr>
              <a:spLocks noChangeArrowheads="1"/>
            </p:cNvSpPr>
            <p:nvPr/>
          </p:nvSpPr>
          <p:spPr bwMode="auto">
            <a:xfrm>
              <a:off x="895" y="2973"/>
              <a:ext cx="32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JUNIO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5" name="Rectangle 125">
              <a:extLst>
                <a:ext uri="{FF2B5EF4-FFF2-40B4-BE49-F238E27FC236}">
                  <a16:creationId xmlns:a16="http://schemas.microsoft.com/office/drawing/2014/main" id="{16895D34-FBFD-2AE8-00B1-0E558F1CB713}"/>
                </a:ext>
              </a:extLst>
            </p:cNvPr>
            <p:cNvSpPr>
              <a:spLocks noChangeArrowheads="1"/>
            </p:cNvSpPr>
            <p:nvPr/>
          </p:nvSpPr>
          <p:spPr bwMode="auto">
            <a:xfrm>
              <a:off x="1494" y="2973"/>
              <a:ext cx="84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MUEBLES Y ENSERES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6" name="Rectangle 126">
              <a:extLst>
                <a:ext uri="{FF2B5EF4-FFF2-40B4-BE49-F238E27FC236}">
                  <a16:creationId xmlns:a16="http://schemas.microsoft.com/office/drawing/2014/main" id="{499F5DA4-1987-D73E-96FD-E04FD8E67416}"/>
                </a:ext>
              </a:extLst>
            </p:cNvPr>
            <p:cNvSpPr>
              <a:spLocks noChangeArrowheads="1"/>
            </p:cNvSpPr>
            <p:nvPr/>
          </p:nvSpPr>
          <p:spPr bwMode="auto">
            <a:xfrm>
              <a:off x="2846" y="2973"/>
              <a:ext cx="169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 SILLAS DE OFICINA Y 1 SILLA GERENCIAL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7" name="Rectangle 127">
              <a:extLst>
                <a:ext uri="{FF2B5EF4-FFF2-40B4-BE49-F238E27FC236}">
                  <a16:creationId xmlns:a16="http://schemas.microsoft.com/office/drawing/2014/main" id="{04A5E432-08CD-4837-1183-7AAEFFD0F5D9}"/>
                </a:ext>
              </a:extLst>
            </p:cNvPr>
            <p:cNvSpPr>
              <a:spLocks noChangeArrowheads="1"/>
            </p:cNvSpPr>
            <p:nvPr/>
          </p:nvSpPr>
          <p:spPr bwMode="auto">
            <a:xfrm>
              <a:off x="5664" y="2973"/>
              <a:ext cx="3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$630.00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8" name="Rectangle 128">
              <a:extLst>
                <a:ext uri="{FF2B5EF4-FFF2-40B4-BE49-F238E27FC236}">
                  <a16:creationId xmlns:a16="http://schemas.microsoft.com/office/drawing/2014/main" id="{EBDD00D3-64F4-73AA-BB4D-B3C4EEF7DF7F}"/>
                </a:ext>
              </a:extLst>
            </p:cNvPr>
            <p:cNvSpPr>
              <a:spLocks noChangeArrowheads="1"/>
            </p:cNvSpPr>
            <p:nvPr/>
          </p:nvSpPr>
          <p:spPr bwMode="auto">
            <a:xfrm>
              <a:off x="705" y="3092"/>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9" name="Rectangle 129">
              <a:extLst>
                <a:ext uri="{FF2B5EF4-FFF2-40B4-BE49-F238E27FC236}">
                  <a16:creationId xmlns:a16="http://schemas.microsoft.com/office/drawing/2014/main" id="{A8CA4397-C22B-8CA5-C65D-2C3A547799E0}"/>
                </a:ext>
              </a:extLst>
            </p:cNvPr>
            <p:cNvSpPr>
              <a:spLocks noChangeArrowheads="1"/>
            </p:cNvSpPr>
            <p:nvPr/>
          </p:nvSpPr>
          <p:spPr bwMode="auto">
            <a:xfrm>
              <a:off x="895" y="3092"/>
              <a:ext cx="32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JUNIO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0" name="Rectangle 130">
              <a:extLst>
                <a:ext uri="{FF2B5EF4-FFF2-40B4-BE49-F238E27FC236}">
                  <a16:creationId xmlns:a16="http://schemas.microsoft.com/office/drawing/2014/main" id="{D1E80A3E-3C18-6317-2735-AEF9B8AD0EB9}"/>
                </a:ext>
              </a:extLst>
            </p:cNvPr>
            <p:cNvSpPr>
              <a:spLocks noChangeArrowheads="1"/>
            </p:cNvSpPr>
            <p:nvPr/>
          </p:nvSpPr>
          <p:spPr bwMode="auto">
            <a:xfrm>
              <a:off x="1494" y="3092"/>
              <a:ext cx="1097"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1" name="Rectangle 131">
              <a:extLst>
                <a:ext uri="{FF2B5EF4-FFF2-40B4-BE49-F238E27FC236}">
                  <a16:creationId xmlns:a16="http://schemas.microsoft.com/office/drawing/2014/main" id="{47E3C05F-77A3-4825-4BDA-3D3B3DE6768C}"/>
                </a:ext>
              </a:extLst>
            </p:cNvPr>
            <p:cNvSpPr>
              <a:spLocks noChangeArrowheads="1"/>
            </p:cNvSpPr>
            <p:nvPr/>
          </p:nvSpPr>
          <p:spPr bwMode="auto">
            <a:xfrm>
              <a:off x="2846" y="3092"/>
              <a:ext cx="611"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PONCHADORA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2" name="Rectangle 132">
              <a:extLst>
                <a:ext uri="{FF2B5EF4-FFF2-40B4-BE49-F238E27FC236}">
                  <a16:creationId xmlns:a16="http://schemas.microsoft.com/office/drawing/2014/main" id="{1708E78D-EDB4-9E57-F3CC-9FCAEC938B7C}"/>
                </a:ext>
              </a:extLst>
            </p:cNvPr>
            <p:cNvSpPr>
              <a:spLocks noChangeArrowheads="1"/>
            </p:cNvSpPr>
            <p:nvPr/>
          </p:nvSpPr>
          <p:spPr bwMode="auto">
            <a:xfrm>
              <a:off x="5705" y="3092"/>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$23.70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3" name="Rectangle 133">
              <a:extLst>
                <a:ext uri="{FF2B5EF4-FFF2-40B4-BE49-F238E27FC236}">
                  <a16:creationId xmlns:a16="http://schemas.microsoft.com/office/drawing/2014/main" id="{29D5F9D9-9516-7315-50E8-DA69D9453B28}"/>
                </a:ext>
              </a:extLst>
            </p:cNvPr>
            <p:cNvSpPr>
              <a:spLocks noChangeArrowheads="1"/>
            </p:cNvSpPr>
            <p:nvPr/>
          </p:nvSpPr>
          <p:spPr bwMode="auto">
            <a:xfrm>
              <a:off x="705" y="3211"/>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4" name="Rectangle 134">
              <a:extLst>
                <a:ext uri="{FF2B5EF4-FFF2-40B4-BE49-F238E27FC236}">
                  <a16:creationId xmlns:a16="http://schemas.microsoft.com/office/drawing/2014/main" id="{74E958DB-3047-BFCB-D9DF-9A8DDC9DDA43}"/>
                </a:ext>
              </a:extLst>
            </p:cNvPr>
            <p:cNvSpPr>
              <a:spLocks noChangeArrowheads="1"/>
            </p:cNvSpPr>
            <p:nvPr/>
          </p:nvSpPr>
          <p:spPr bwMode="auto">
            <a:xfrm>
              <a:off x="895" y="3211"/>
              <a:ext cx="32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JUNIO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5" name="Rectangle 135">
              <a:extLst>
                <a:ext uri="{FF2B5EF4-FFF2-40B4-BE49-F238E27FC236}">
                  <a16:creationId xmlns:a16="http://schemas.microsoft.com/office/drawing/2014/main" id="{FE072E4F-BEC1-FE54-2336-99D5FCBB30E9}"/>
                </a:ext>
              </a:extLst>
            </p:cNvPr>
            <p:cNvSpPr>
              <a:spLocks noChangeArrowheads="1"/>
            </p:cNvSpPr>
            <p:nvPr/>
          </p:nvSpPr>
          <p:spPr bwMode="auto">
            <a:xfrm>
              <a:off x="1494" y="3211"/>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36" name="Rectangle 136">
              <a:extLst>
                <a:ext uri="{FF2B5EF4-FFF2-40B4-BE49-F238E27FC236}">
                  <a16:creationId xmlns:a16="http://schemas.microsoft.com/office/drawing/2014/main" id="{EBAD02AA-9577-300A-DC74-0CE3835BBDD9}"/>
                </a:ext>
              </a:extLst>
            </p:cNvPr>
            <p:cNvSpPr>
              <a:spLocks noChangeArrowheads="1"/>
            </p:cNvSpPr>
            <p:nvPr/>
          </p:nvSpPr>
          <p:spPr bwMode="auto">
            <a:xfrm>
              <a:off x="2846" y="3211"/>
              <a:ext cx="1020"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 MOUSE Y 2 TECLADOS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7" name="Rectangle 137">
              <a:extLst>
                <a:ext uri="{FF2B5EF4-FFF2-40B4-BE49-F238E27FC236}">
                  <a16:creationId xmlns:a16="http://schemas.microsoft.com/office/drawing/2014/main" id="{4413FED7-57A3-E594-A8E4-0627362B7604}"/>
                </a:ext>
              </a:extLst>
            </p:cNvPr>
            <p:cNvSpPr>
              <a:spLocks noChangeArrowheads="1"/>
            </p:cNvSpPr>
            <p:nvPr/>
          </p:nvSpPr>
          <p:spPr bwMode="auto">
            <a:xfrm>
              <a:off x="5664" y="3211"/>
              <a:ext cx="3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$157.32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8" name="Rectangle 138">
              <a:extLst>
                <a:ext uri="{FF2B5EF4-FFF2-40B4-BE49-F238E27FC236}">
                  <a16:creationId xmlns:a16="http://schemas.microsoft.com/office/drawing/2014/main" id="{ACBB116B-F05E-517F-6E35-0F8CFA5DE33E}"/>
                </a:ext>
              </a:extLst>
            </p:cNvPr>
            <p:cNvSpPr>
              <a:spLocks noChangeArrowheads="1"/>
            </p:cNvSpPr>
            <p:nvPr/>
          </p:nvSpPr>
          <p:spPr bwMode="auto">
            <a:xfrm>
              <a:off x="705" y="3448"/>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9" name="Rectangle 139">
              <a:extLst>
                <a:ext uri="{FF2B5EF4-FFF2-40B4-BE49-F238E27FC236}">
                  <a16:creationId xmlns:a16="http://schemas.microsoft.com/office/drawing/2014/main" id="{348C653C-C96C-1000-AE6D-F8530FBC8617}"/>
                </a:ext>
              </a:extLst>
            </p:cNvPr>
            <p:cNvSpPr>
              <a:spLocks noChangeArrowheads="1"/>
            </p:cNvSpPr>
            <p:nvPr/>
          </p:nvSpPr>
          <p:spPr bwMode="auto">
            <a:xfrm>
              <a:off x="895" y="3448"/>
              <a:ext cx="32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JUNIO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0" name="Rectangle 140">
              <a:extLst>
                <a:ext uri="{FF2B5EF4-FFF2-40B4-BE49-F238E27FC236}">
                  <a16:creationId xmlns:a16="http://schemas.microsoft.com/office/drawing/2014/main" id="{A3BC92BF-3A55-4978-EA51-42D345B554D2}"/>
                </a:ext>
              </a:extLst>
            </p:cNvPr>
            <p:cNvSpPr>
              <a:spLocks noChangeArrowheads="1"/>
            </p:cNvSpPr>
            <p:nvPr/>
          </p:nvSpPr>
          <p:spPr bwMode="auto">
            <a:xfrm>
              <a:off x="1494" y="3448"/>
              <a:ext cx="123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HONORARIOS PROFESIONALES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1" name="Rectangle 141">
              <a:extLst>
                <a:ext uri="{FF2B5EF4-FFF2-40B4-BE49-F238E27FC236}">
                  <a16:creationId xmlns:a16="http://schemas.microsoft.com/office/drawing/2014/main" id="{32E8841C-BEAD-8AE6-4288-904ED8069977}"/>
                </a:ext>
              </a:extLst>
            </p:cNvPr>
            <p:cNvSpPr>
              <a:spLocks noChangeArrowheads="1"/>
            </p:cNvSpPr>
            <p:nvPr/>
          </p:nvSpPr>
          <p:spPr bwMode="auto">
            <a:xfrm>
              <a:off x="2846" y="3329"/>
              <a:ext cx="190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CONSULTORÍA EN LA ELABORACIÓN DE MANUAL DE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42" name="Rectangle 142">
              <a:extLst>
                <a:ext uri="{FF2B5EF4-FFF2-40B4-BE49-F238E27FC236}">
                  <a16:creationId xmlns:a16="http://schemas.microsoft.com/office/drawing/2014/main" id="{DC6F0953-3739-A8DC-1BDE-7539CC765C6E}"/>
                </a:ext>
              </a:extLst>
            </p:cNvPr>
            <p:cNvSpPr>
              <a:spLocks noChangeArrowheads="1"/>
            </p:cNvSpPr>
            <p:nvPr/>
          </p:nvSpPr>
          <p:spPr bwMode="auto">
            <a:xfrm>
              <a:off x="2846" y="3448"/>
              <a:ext cx="175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PROCESOS Y ACTUALIAZACIÓN DEL MANUAL DE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43" name="Rectangle 143">
              <a:extLst>
                <a:ext uri="{FF2B5EF4-FFF2-40B4-BE49-F238E27FC236}">
                  <a16:creationId xmlns:a16="http://schemas.microsoft.com/office/drawing/2014/main" id="{7D837B3F-9F25-D8B9-C0A7-CE3EA060B250}"/>
                </a:ext>
              </a:extLst>
            </p:cNvPr>
            <p:cNvSpPr>
              <a:spLocks noChangeArrowheads="1"/>
            </p:cNvSpPr>
            <p:nvPr/>
          </p:nvSpPr>
          <p:spPr bwMode="auto">
            <a:xfrm>
              <a:off x="2846" y="3567"/>
              <a:ext cx="50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FUNCIONES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4" name="Rectangle 144">
              <a:extLst>
                <a:ext uri="{FF2B5EF4-FFF2-40B4-BE49-F238E27FC236}">
                  <a16:creationId xmlns:a16="http://schemas.microsoft.com/office/drawing/2014/main" id="{744F6AC1-F901-07B5-DFC8-103147779468}"/>
                </a:ext>
              </a:extLst>
            </p:cNvPr>
            <p:cNvSpPr>
              <a:spLocks noChangeArrowheads="1"/>
            </p:cNvSpPr>
            <p:nvPr/>
          </p:nvSpPr>
          <p:spPr bwMode="auto">
            <a:xfrm>
              <a:off x="5664" y="3448"/>
              <a:ext cx="3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$852.12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5" name="Rectangle 145">
              <a:extLst>
                <a:ext uri="{FF2B5EF4-FFF2-40B4-BE49-F238E27FC236}">
                  <a16:creationId xmlns:a16="http://schemas.microsoft.com/office/drawing/2014/main" id="{EE4E30F3-FFF3-3024-7330-AB48890D0CE5}"/>
                </a:ext>
              </a:extLst>
            </p:cNvPr>
            <p:cNvSpPr>
              <a:spLocks noChangeArrowheads="1"/>
            </p:cNvSpPr>
            <p:nvPr/>
          </p:nvSpPr>
          <p:spPr bwMode="auto">
            <a:xfrm>
              <a:off x="705" y="3745"/>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6" name="Rectangle 146">
              <a:extLst>
                <a:ext uri="{FF2B5EF4-FFF2-40B4-BE49-F238E27FC236}">
                  <a16:creationId xmlns:a16="http://schemas.microsoft.com/office/drawing/2014/main" id="{56E2F6C2-FB24-7F74-EE3F-BC4FEB492095}"/>
                </a:ext>
              </a:extLst>
            </p:cNvPr>
            <p:cNvSpPr>
              <a:spLocks noChangeArrowheads="1"/>
            </p:cNvSpPr>
            <p:nvPr/>
          </p:nvSpPr>
          <p:spPr bwMode="auto">
            <a:xfrm>
              <a:off x="895" y="3745"/>
              <a:ext cx="32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JUNIO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7" name="Rectangle 147">
              <a:extLst>
                <a:ext uri="{FF2B5EF4-FFF2-40B4-BE49-F238E27FC236}">
                  <a16:creationId xmlns:a16="http://schemas.microsoft.com/office/drawing/2014/main" id="{94448764-944D-5730-9A37-514BA67F9786}"/>
                </a:ext>
              </a:extLst>
            </p:cNvPr>
            <p:cNvSpPr>
              <a:spLocks noChangeArrowheads="1"/>
            </p:cNvSpPr>
            <p:nvPr/>
          </p:nvSpPr>
          <p:spPr bwMode="auto">
            <a:xfrm>
              <a:off x="1494" y="3745"/>
              <a:ext cx="1430"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INTANGIBLES, MARCAS Y LICENCIAS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8" name="Rectangle 148">
              <a:extLst>
                <a:ext uri="{FF2B5EF4-FFF2-40B4-BE49-F238E27FC236}">
                  <a16:creationId xmlns:a16="http://schemas.microsoft.com/office/drawing/2014/main" id="{81D71F86-2A3A-4725-7751-177405EBA8B3}"/>
                </a:ext>
              </a:extLst>
            </p:cNvPr>
            <p:cNvSpPr>
              <a:spLocks noChangeArrowheads="1"/>
            </p:cNvSpPr>
            <p:nvPr/>
          </p:nvSpPr>
          <p:spPr bwMode="auto">
            <a:xfrm>
              <a:off x="2846" y="3685"/>
              <a:ext cx="1993"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LICENCIA POR 1 AÑO PARA EL USO DE 8 TARJETAS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9" name="Rectangle 149">
              <a:extLst>
                <a:ext uri="{FF2B5EF4-FFF2-40B4-BE49-F238E27FC236}">
                  <a16:creationId xmlns:a16="http://schemas.microsoft.com/office/drawing/2014/main" id="{3E3E076E-E976-2C48-14E5-D9DF1D34B3E7}"/>
                </a:ext>
              </a:extLst>
            </p:cNvPr>
            <p:cNvSpPr>
              <a:spLocks noChangeArrowheads="1"/>
            </p:cNvSpPr>
            <p:nvPr/>
          </p:nvSpPr>
          <p:spPr bwMode="auto">
            <a:xfrm>
              <a:off x="2846" y="3804"/>
              <a:ext cx="445"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DIGITALES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0" name="Rectangle 150">
              <a:extLst>
                <a:ext uri="{FF2B5EF4-FFF2-40B4-BE49-F238E27FC236}">
                  <a16:creationId xmlns:a16="http://schemas.microsoft.com/office/drawing/2014/main" id="{558CCE9E-6A59-2F2E-B8A5-96E77D3A177C}"/>
                </a:ext>
              </a:extLst>
            </p:cNvPr>
            <p:cNvSpPr>
              <a:spLocks noChangeArrowheads="1"/>
            </p:cNvSpPr>
            <p:nvPr/>
          </p:nvSpPr>
          <p:spPr bwMode="auto">
            <a:xfrm>
              <a:off x="5705" y="3745"/>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$99.36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1" name="Rectangle 151">
              <a:extLst>
                <a:ext uri="{FF2B5EF4-FFF2-40B4-BE49-F238E27FC236}">
                  <a16:creationId xmlns:a16="http://schemas.microsoft.com/office/drawing/2014/main" id="{D0FAB816-F72B-03A6-F47A-57929B4E123B}"/>
                </a:ext>
              </a:extLst>
            </p:cNvPr>
            <p:cNvSpPr>
              <a:spLocks noChangeArrowheads="1"/>
            </p:cNvSpPr>
            <p:nvPr/>
          </p:nvSpPr>
          <p:spPr bwMode="auto">
            <a:xfrm>
              <a:off x="705" y="3923"/>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2" name="Rectangle 152">
              <a:extLst>
                <a:ext uri="{FF2B5EF4-FFF2-40B4-BE49-F238E27FC236}">
                  <a16:creationId xmlns:a16="http://schemas.microsoft.com/office/drawing/2014/main" id="{5AAD383B-E837-AC45-C5C7-D09B30BF8F81}"/>
                </a:ext>
              </a:extLst>
            </p:cNvPr>
            <p:cNvSpPr>
              <a:spLocks noChangeArrowheads="1"/>
            </p:cNvSpPr>
            <p:nvPr/>
          </p:nvSpPr>
          <p:spPr bwMode="auto">
            <a:xfrm>
              <a:off x="895" y="3923"/>
              <a:ext cx="32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JUNIO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3" name="Rectangle 153">
              <a:extLst>
                <a:ext uri="{FF2B5EF4-FFF2-40B4-BE49-F238E27FC236}">
                  <a16:creationId xmlns:a16="http://schemas.microsoft.com/office/drawing/2014/main" id="{D201893D-45E5-F685-D898-EB236A1BCC27}"/>
                </a:ext>
              </a:extLst>
            </p:cNvPr>
            <p:cNvSpPr>
              <a:spLocks noChangeArrowheads="1"/>
            </p:cNvSpPr>
            <p:nvPr/>
          </p:nvSpPr>
          <p:spPr bwMode="auto">
            <a:xfrm>
              <a:off x="1494" y="3923"/>
              <a:ext cx="1097"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4" name="Rectangle 154">
              <a:extLst>
                <a:ext uri="{FF2B5EF4-FFF2-40B4-BE49-F238E27FC236}">
                  <a16:creationId xmlns:a16="http://schemas.microsoft.com/office/drawing/2014/main" id="{D3941AF7-871F-6322-2CBD-E77A344A6525}"/>
                </a:ext>
              </a:extLst>
            </p:cNvPr>
            <p:cNvSpPr>
              <a:spLocks noChangeArrowheads="1"/>
            </p:cNvSpPr>
            <p:nvPr/>
          </p:nvSpPr>
          <p:spPr bwMode="auto">
            <a:xfrm>
              <a:off x="2846" y="3923"/>
              <a:ext cx="1915"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REPARACIÓN DE CAJA DE BREAKERS DE DOS PUNTOS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55" name="Rectangle 155">
              <a:extLst>
                <a:ext uri="{FF2B5EF4-FFF2-40B4-BE49-F238E27FC236}">
                  <a16:creationId xmlns:a16="http://schemas.microsoft.com/office/drawing/2014/main" id="{29B133C3-BBFD-13FE-B2FD-3CD18449293D}"/>
                </a:ext>
              </a:extLst>
            </p:cNvPr>
            <p:cNvSpPr>
              <a:spLocks noChangeArrowheads="1"/>
            </p:cNvSpPr>
            <p:nvPr/>
          </p:nvSpPr>
          <p:spPr bwMode="auto">
            <a:xfrm>
              <a:off x="5705" y="3923"/>
              <a:ext cx="31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$57.51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6" name="Rectangle 156">
              <a:extLst>
                <a:ext uri="{FF2B5EF4-FFF2-40B4-BE49-F238E27FC236}">
                  <a16:creationId xmlns:a16="http://schemas.microsoft.com/office/drawing/2014/main" id="{C535677B-1CD3-24D1-3F0B-741EFF9CFA37}"/>
                </a:ext>
              </a:extLst>
            </p:cNvPr>
            <p:cNvSpPr>
              <a:spLocks noChangeArrowheads="1"/>
            </p:cNvSpPr>
            <p:nvPr/>
          </p:nvSpPr>
          <p:spPr bwMode="auto">
            <a:xfrm>
              <a:off x="705" y="4101"/>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7" name="Rectangle 157">
              <a:extLst>
                <a:ext uri="{FF2B5EF4-FFF2-40B4-BE49-F238E27FC236}">
                  <a16:creationId xmlns:a16="http://schemas.microsoft.com/office/drawing/2014/main" id="{CE433EEB-BB2D-42F4-555C-772DE71315A0}"/>
                </a:ext>
              </a:extLst>
            </p:cNvPr>
            <p:cNvSpPr>
              <a:spLocks noChangeArrowheads="1"/>
            </p:cNvSpPr>
            <p:nvPr/>
          </p:nvSpPr>
          <p:spPr bwMode="auto">
            <a:xfrm>
              <a:off x="895" y="4101"/>
              <a:ext cx="285"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JUNIO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8" name="Rectangle 158">
              <a:extLst>
                <a:ext uri="{FF2B5EF4-FFF2-40B4-BE49-F238E27FC236}">
                  <a16:creationId xmlns:a16="http://schemas.microsoft.com/office/drawing/2014/main" id="{68A80714-C94D-414A-5659-5A4379327A3F}"/>
                </a:ext>
              </a:extLst>
            </p:cNvPr>
            <p:cNvSpPr>
              <a:spLocks noChangeArrowheads="1"/>
            </p:cNvSpPr>
            <p:nvPr/>
          </p:nvSpPr>
          <p:spPr bwMode="auto">
            <a:xfrm>
              <a:off x="1494" y="4101"/>
              <a:ext cx="1145"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ACARREOS Y ENCOMIENDAS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9" name="Rectangle 159">
              <a:extLst>
                <a:ext uri="{FF2B5EF4-FFF2-40B4-BE49-F238E27FC236}">
                  <a16:creationId xmlns:a16="http://schemas.microsoft.com/office/drawing/2014/main" id="{107B9E02-92A8-C6AD-8574-E88471FDA589}"/>
                </a:ext>
              </a:extLst>
            </p:cNvPr>
            <p:cNvSpPr>
              <a:spLocks noChangeArrowheads="1"/>
            </p:cNvSpPr>
            <p:nvPr/>
          </p:nvSpPr>
          <p:spPr bwMode="auto">
            <a:xfrm>
              <a:off x="2846" y="4101"/>
              <a:ext cx="2325"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ENVIO PAÑALERAS Y FILTROS ARENA LOJA-SEDE NACIONAL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0" name="Rectangle 160">
              <a:extLst>
                <a:ext uri="{FF2B5EF4-FFF2-40B4-BE49-F238E27FC236}">
                  <a16:creationId xmlns:a16="http://schemas.microsoft.com/office/drawing/2014/main" id="{08F77435-EE23-9973-2A33-5FCA21243E44}"/>
                </a:ext>
              </a:extLst>
            </p:cNvPr>
            <p:cNvSpPr>
              <a:spLocks noChangeArrowheads="1"/>
            </p:cNvSpPr>
            <p:nvPr/>
          </p:nvSpPr>
          <p:spPr bwMode="auto">
            <a:xfrm>
              <a:off x="5664" y="4101"/>
              <a:ext cx="3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$312.00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1" name="Rectangle 161">
              <a:extLst>
                <a:ext uri="{FF2B5EF4-FFF2-40B4-BE49-F238E27FC236}">
                  <a16:creationId xmlns:a16="http://schemas.microsoft.com/office/drawing/2014/main" id="{EF0EA002-1794-B712-15B3-4C548A0254F6}"/>
                </a:ext>
              </a:extLst>
            </p:cNvPr>
            <p:cNvSpPr>
              <a:spLocks noChangeArrowheads="1"/>
            </p:cNvSpPr>
            <p:nvPr/>
          </p:nvSpPr>
          <p:spPr bwMode="auto">
            <a:xfrm>
              <a:off x="3487" y="53"/>
              <a:ext cx="949"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SEDE NACIONAL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2" name="Rectangle 162">
              <a:extLst>
                <a:ext uri="{FF2B5EF4-FFF2-40B4-BE49-F238E27FC236}">
                  <a16:creationId xmlns:a16="http://schemas.microsoft.com/office/drawing/2014/main" id="{AB5A8745-F706-8525-636F-06775BDFC9B2}"/>
                </a:ext>
              </a:extLst>
            </p:cNvPr>
            <p:cNvSpPr>
              <a:spLocks noChangeArrowheads="1"/>
            </p:cNvSpPr>
            <p:nvPr/>
          </p:nvSpPr>
          <p:spPr bwMode="auto">
            <a:xfrm>
              <a:off x="610" y="41"/>
              <a:ext cx="6590" cy="1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3" name="Rectangle 163">
              <a:extLst>
                <a:ext uri="{FF2B5EF4-FFF2-40B4-BE49-F238E27FC236}">
                  <a16:creationId xmlns:a16="http://schemas.microsoft.com/office/drawing/2014/main" id="{A6EDD609-87F1-B13E-1810-1270680B877C}"/>
                </a:ext>
              </a:extLst>
            </p:cNvPr>
            <p:cNvSpPr>
              <a:spLocks noChangeArrowheads="1"/>
            </p:cNvSpPr>
            <p:nvPr/>
          </p:nvSpPr>
          <p:spPr bwMode="auto">
            <a:xfrm>
              <a:off x="7188" y="53"/>
              <a:ext cx="12" cy="166"/>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4" name="Rectangle 164">
              <a:extLst>
                <a:ext uri="{FF2B5EF4-FFF2-40B4-BE49-F238E27FC236}">
                  <a16:creationId xmlns:a16="http://schemas.microsoft.com/office/drawing/2014/main" id="{774C0215-7F2A-506E-0848-8F33833913D4}"/>
                </a:ext>
              </a:extLst>
            </p:cNvPr>
            <p:cNvSpPr>
              <a:spLocks noChangeArrowheads="1"/>
            </p:cNvSpPr>
            <p:nvPr/>
          </p:nvSpPr>
          <p:spPr bwMode="auto">
            <a:xfrm>
              <a:off x="871" y="213"/>
              <a:ext cx="12" cy="4066"/>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0068069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6A689832-1AC5-98D9-FF4E-7C9D9C3DAF41}"/>
              </a:ext>
            </a:extLst>
          </p:cNvPr>
          <p:cNvGrpSpPr>
            <a:grpSpLocks noChangeAspect="1"/>
          </p:cNvGrpSpPr>
          <p:nvPr/>
        </p:nvGrpSpPr>
        <p:grpSpPr bwMode="auto">
          <a:xfrm>
            <a:off x="1006475" y="576263"/>
            <a:ext cx="11488738" cy="5248275"/>
            <a:chOff x="634" y="363"/>
            <a:chExt cx="7237" cy="3306"/>
          </a:xfrm>
        </p:grpSpPr>
        <p:sp>
          <p:nvSpPr>
            <p:cNvPr id="3" name="AutoShape 3">
              <a:extLst>
                <a:ext uri="{FF2B5EF4-FFF2-40B4-BE49-F238E27FC236}">
                  <a16:creationId xmlns:a16="http://schemas.microsoft.com/office/drawing/2014/main" id="{E59A5D58-8289-206E-E378-5F5E4B06812D}"/>
                </a:ext>
              </a:extLst>
            </p:cNvPr>
            <p:cNvSpPr>
              <a:spLocks noChangeAspect="1" noChangeArrowheads="1" noTextEdit="1"/>
            </p:cNvSpPr>
            <p:nvPr/>
          </p:nvSpPr>
          <p:spPr bwMode="auto">
            <a:xfrm>
              <a:off x="634" y="363"/>
              <a:ext cx="6672" cy="3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5">
              <a:extLst>
                <a:ext uri="{FF2B5EF4-FFF2-40B4-BE49-F238E27FC236}">
                  <a16:creationId xmlns:a16="http://schemas.microsoft.com/office/drawing/2014/main" id="{4B73D667-D712-441A-3AA7-E8E01AC4853D}"/>
                </a:ext>
              </a:extLst>
            </p:cNvPr>
            <p:cNvSpPr>
              <a:spLocks noChangeArrowheads="1"/>
            </p:cNvSpPr>
            <p:nvPr/>
          </p:nvSpPr>
          <p:spPr bwMode="auto">
            <a:xfrm>
              <a:off x="634" y="363"/>
              <a:ext cx="6672" cy="132"/>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6">
              <a:extLst>
                <a:ext uri="{FF2B5EF4-FFF2-40B4-BE49-F238E27FC236}">
                  <a16:creationId xmlns:a16="http://schemas.microsoft.com/office/drawing/2014/main" id="{0424ECFD-FA76-ABD7-C3DC-3A03C8938C3C}"/>
                </a:ext>
              </a:extLst>
            </p:cNvPr>
            <p:cNvSpPr>
              <a:spLocks noChangeArrowheads="1"/>
            </p:cNvSpPr>
            <p:nvPr/>
          </p:nvSpPr>
          <p:spPr bwMode="auto">
            <a:xfrm>
              <a:off x="7300" y="363"/>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7">
              <a:extLst>
                <a:ext uri="{FF2B5EF4-FFF2-40B4-BE49-F238E27FC236}">
                  <a16:creationId xmlns:a16="http://schemas.microsoft.com/office/drawing/2014/main" id="{0B0CC3D0-4529-F98C-5B06-0457BED00D00}"/>
                </a:ext>
              </a:extLst>
            </p:cNvPr>
            <p:cNvSpPr>
              <a:spLocks noChangeArrowheads="1"/>
            </p:cNvSpPr>
            <p:nvPr/>
          </p:nvSpPr>
          <p:spPr bwMode="auto">
            <a:xfrm>
              <a:off x="634" y="489"/>
              <a:ext cx="6672" cy="29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8">
              <a:extLst>
                <a:ext uri="{FF2B5EF4-FFF2-40B4-BE49-F238E27FC236}">
                  <a16:creationId xmlns:a16="http://schemas.microsoft.com/office/drawing/2014/main" id="{E41FDC40-C45C-4614-5912-EEDA05885AEC}"/>
                </a:ext>
              </a:extLst>
            </p:cNvPr>
            <p:cNvSpPr>
              <a:spLocks noChangeArrowheads="1"/>
            </p:cNvSpPr>
            <p:nvPr/>
          </p:nvSpPr>
          <p:spPr bwMode="auto">
            <a:xfrm>
              <a:off x="7300" y="489"/>
              <a:ext cx="571" cy="2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9">
              <a:extLst>
                <a:ext uri="{FF2B5EF4-FFF2-40B4-BE49-F238E27FC236}">
                  <a16:creationId xmlns:a16="http://schemas.microsoft.com/office/drawing/2014/main" id="{44F5879E-34B7-18A8-F5F0-8DC841AE5129}"/>
                </a:ext>
              </a:extLst>
            </p:cNvPr>
            <p:cNvSpPr>
              <a:spLocks noChangeArrowheads="1"/>
            </p:cNvSpPr>
            <p:nvPr/>
          </p:nvSpPr>
          <p:spPr bwMode="auto">
            <a:xfrm>
              <a:off x="634" y="778"/>
              <a:ext cx="7237" cy="28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10">
              <a:extLst>
                <a:ext uri="{FF2B5EF4-FFF2-40B4-BE49-F238E27FC236}">
                  <a16:creationId xmlns:a16="http://schemas.microsoft.com/office/drawing/2014/main" id="{1447837F-865A-2624-828A-4685F0BC1F2E}"/>
                </a:ext>
              </a:extLst>
            </p:cNvPr>
            <p:cNvSpPr>
              <a:spLocks noChangeArrowheads="1"/>
            </p:cNvSpPr>
            <p:nvPr/>
          </p:nvSpPr>
          <p:spPr bwMode="auto">
            <a:xfrm>
              <a:off x="730" y="670"/>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 name="Rectangle 11">
              <a:extLst>
                <a:ext uri="{FF2B5EF4-FFF2-40B4-BE49-F238E27FC236}">
                  <a16:creationId xmlns:a16="http://schemas.microsoft.com/office/drawing/2014/main" id="{625FC5AD-E559-77A9-A076-16BE561AEB93}"/>
                </a:ext>
              </a:extLst>
            </p:cNvPr>
            <p:cNvSpPr>
              <a:spLocks noChangeArrowheads="1"/>
            </p:cNvSpPr>
            <p:nvPr/>
          </p:nvSpPr>
          <p:spPr bwMode="auto">
            <a:xfrm>
              <a:off x="1120" y="670"/>
              <a:ext cx="29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 name="Rectangle 12">
              <a:extLst>
                <a:ext uri="{FF2B5EF4-FFF2-40B4-BE49-F238E27FC236}">
                  <a16:creationId xmlns:a16="http://schemas.microsoft.com/office/drawing/2014/main" id="{465BAB7F-19B2-3F4C-A677-60C74AD9523C}"/>
                </a:ext>
              </a:extLst>
            </p:cNvPr>
            <p:cNvSpPr>
              <a:spLocks noChangeArrowheads="1"/>
            </p:cNvSpPr>
            <p:nvPr/>
          </p:nvSpPr>
          <p:spPr bwMode="auto">
            <a:xfrm>
              <a:off x="1979" y="670"/>
              <a:ext cx="40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CATEGORIÍ</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3" name="Rectangle 13">
              <a:extLst>
                <a:ext uri="{FF2B5EF4-FFF2-40B4-BE49-F238E27FC236}">
                  <a16:creationId xmlns:a16="http://schemas.microsoft.com/office/drawing/2014/main" id="{6223B7B9-9C46-4350-6D2A-5961C035B112}"/>
                </a:ext>
              </a:extLst>
            </p:cNvPr>
            <p:cNvSpPr>
              <a:spLocks noChangeArrowheads="1"/>
            </p:cNvSpPr>
            <p:nvPr/>
          </p:nvSpPr>
          <p:spPr bwMode="auto">
            <a:xfrm>
              <a:off x="3781" y="670"/>
              <a:ext cx="49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 name="Rectangle 14">
              <a:extLst>
                <a:ext uri="{FF2B5EF4-FFF2-40B4-BE49-F238E27FC236}">
                  <a16:creationId xmlns:a16="http://schemas.microsoft.com/office/drawing/2014/main" id="{DD491F70-9D14-118B-05D2-B5894C2E0E5F}"/>
                </a:ext>
              </a:extLst>
            </p:cNvPr>
            <p:cNvSpPr>
              <a:spLocks noChangeArrowheads="1"/>
            </p:cNvSpPr>
            <p:nvPr/>
          </p:nvSpPr>
          <p:spPr bwMode="auto">
            <a:xfrm>
              <a:off x="5216" y="670"/>
              <a:ext cx="87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 name="Rectangle 15">
              <a:extLst>
                <a:ext uri="{FF2B5EF4-FFF2-40B4-BE49-F238E27FC236}">
                  <a16:creationId xmlns:a16="http://schemas.microsoft.com/office/drawing/2014/main" id="{77846563-9067-A6B2-BAAA-50EFABDE78C5}"/>
                </a:ext>
              </a:extLst>
            </p:cNvPr>
            <p:cNvSpPr>
              <a:spLocks noChangeArrowheads="1"/>
            </p:cNvSpPr>
            <p:nvPr/>
          </p:nvSpPr>
          <p:spPr bwMode="auto">
            <a:xfrm>
              <a:off x="6405" y="670"/>
              <a:ext cx="58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6" name="Rectangle 16">
              <a:extLst>
                <a:ext uri="{FF2B5EF4-FFF2-40B4-BE49-F238E27FC236}">
                  <a16:creationId xmlns:a16="http://schemas.microsoft.com/office/drawing/2014/main" id="{5FB724DA-DD64-4A33-D221-04C7A1217C25}"/>
                </a:ext>
              </a:extLst>
            </p:cNvPr>
            <p:cNvSpPr>
              <a:spLocks noChangeArrowheads="1"/>
            </p:cNvSpPr>
            <p:nvPr/>
          </p:nvSpPr>
          <p:spPr bwMode="auto">
            <a:xfrm>
              <a:off x="730" y="790"/>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 name="Rectangle 17">
              <a:extLst>
                <a:ext uri="{FF2B5EF4-FFF2-40B4-BE49-F238E27FC236}">
                  <a16:creationId xmlns:a16="http://schemas.microsoft.com/office/drawing/2014/main" id="{FEA5EF1F-2210-CCF5-2898-BFD21D249E5B}"/>
                </a:ext>
              </a:extLst>
            </p:cNvPr>
            <p:cNvSpPr>
              <a:spLocks noChangeArrowheads="1"/>
            </p:cNvSpPr>
            <p:nvPr/>
          </p:nvSpPr>
          <p:spPr bwMode="auto">
            <a:xfrm>
              <a:off x="922" y="790"/>
              <a:ext cx="31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 name="Rectangle 18">
              <a:extLst>
                <a:ext uri="{FF2B5EF4-FFF2-40B4-BE49-F238E27FC236}">
                  <a16:creationId xmlns:a16="http://schemas.microsoft.com/office/drawing/2014/main" id="{79D288AA-DA83-4515-00A1-2CD743A602D7}"/>
                </a:ext>
              </a:extLst>
            </p:cNvPr>
            <p:cNvSpPr>
              <a:spLocks noChangeArrowheads="1"/>
            </p:cNvSpPr>
            <p:nvPr/>
          </p:nvSpPr>
          <p:spPr bwMode="auto">
            <a:xfrm>
              <a:off x="1529" y="790"/>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 name="Rectangle 19">
              <a:extLst>
                <a:ext uri="{FF2B5EF4-FFF2-40B4-BE49-F238E27FC236}">
                  <a16:creationId xmlns:a16="http://schemas.microsoft.com/office/drawing/2014/main" id="{53100C42-A1F4-4423-9998-70225595A460}"/>
                </a:ext>
              </a:extLst>
            </p:cNvPr>
            <p:cNvSpPr>
              <a:spLocks noChangeArrowheads="1"/>
            </p:cNvSpPr>
            <p:nvPr/>
          </p:nvSpPr>
          <p:spPr bwMode="auto">
            <a:xfrm>
              <a:off x="2898" y="790"/>
              <a:ext cx="119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ASCENSOR</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 name="Rectangle 20">
              <a:extLst>
                <a:ext uri="{FF2B5EF4-FFF2-40B4-BE49-F238E27FC236}">
                  <a16:creationId xmlns:a16="http://schemas.microsoft.com/office/drawing/2014/main" id="{36EF0F49-1767-28A5-3738-BCCAE31B2461}"/>
                </a:ext>
              </a:extLst>
            </p:cNvPr>
            <p:cNvSpPr>
              <a:spLocks noChangeArrowheads="1"/>
            </p:cNvSpPr>
            <p:nvPr/>
          </p:nvSpPr>
          <p:spPr bwMode="auto">
            <a:xfrm>
              <a:off x="5793" y="790"/>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$51.75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1" name="Rectangle 21">
              <a:extLst>
                <a:ext uri="{FF2B5EF4-FFF2-40B4-BE49-F238E27FC236}">
                  <a16:creationId xmlns:a16="http://schemas.microsoft.com/office/drawing/2014/main" id="{D08878FD-A87C-61E2-AE9C-905728613497}"/>
                </a:ext>
              </a:extLst>
            </p:cNvPr>
            <p:cNvSpPr>
              <a:spLocks noChangeArrowheads="1"/>
            </p:cNvSpPr>
            <p:nvPr/>
          </p:nvSpPr>
          <p:spPr bwMode="auto">
            <a:xfrm>
              <a:off x="6087" y="802"/>
              <a:ext cx="769"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MAYO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Rectangle 22">
              <a:extLst>
                <a:ext uri="{FF2B5EF4-FFF2-40B4-BE49-F238E27FC236}">
                  <a16:creationId xmlns:a16="http://schemas.microsoft.com/office/drawing/2014/main" id="{98F614FF-BD07-4E01-D793-83A3575E5260}"/>
                </a:ext>
              </a:extLst>
            </p:cNvPr>
            <p:cNvSpPr>
              <a:spLocks noChangeArrowheads="1"/>
            </p:cNvSpPr>
            <p:nvPr/>
          </p:nvSpPr>
          <p:spPr bwMode="auto">
            <a:xfrm>
              <a:off x="730" y="910"/>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3" name="Rectangle 23">
              <a:extLst>
                <a:ext uri="{FF2B5EF4-FFF2-40B4-BE49-F238E27FC236}">
                  <a16:creationId xmlns:a16="http://schemas.microsoft.com/office/drawing/2014/main" id="{CA2AD9ED-6C27-8B37-1556-B0EAC02262A9}"/>
                </a:ext>
              </a:extLst>
            </p:cNvPr>
            <p:cNvSpPr>
              <a:spLocks noChangeArrowheads="1"/>
            </p:cNvSpPr>
            <p:nvPr/>
          </p:nvSpPr>
          <p:spPr bwMode="auto">
            <a:xfrm>
              <a:off x="922" y="910"/>
              <a:ext cx="31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 name="Rectangle 24">
              <a:extLst>
                <a:ext uri="{FF2B5EF4-FFF2-40B4-BE49-F238E27FC236}">
                  <a16:creationId xmlns:a16="http://schemas.microsoft.com/office/drawing/2014/main" id="{9EFD92FD-2172-D9BA-87C1-B221664AB5C9}"/>
                </a:ext>
              </a:extLst>
            </p:cNvPr>
            <p:cNvSpPr>
              <a:spLocks noChangeArrowheads="1"/>
            </p:cNvSpPr>
            <p:nvPr/>
          </p:nvSpPr>
          <p:spPr bwMode="auto">
            <a:xfrm>
              <a:off x="1529" y="910"/>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 name="Rectangle 25">
              <a:extLst>
                <a:ext uri="{FF2B5EF4-FFF2-40B4-BE49-F238E27FC236}">
                  <a16:creationId xmlns:a16="http://schemas.microsoft.com/office/drawing/2014/main" id="{52B17D0B-0A69-D373-CF36-41A7B21B49EA}"/>
                </a:ext>
              </a:extLst>
            </p:cNvPr>
            <p:cNvSpPr>
              <a:spLocks noChangeArrowheads="1"/>
            </p:cNvSpPr>
            <p:nvPr/>
          </p:nvSpPr>
          <p:spPr bwMode="auto">
            <a:xfrm>
              <a:off x="2898" y="910"/>
              <a:ext cx="732"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TRÍPTICOS Y DISEÑO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6" name="Rectangle 26">
              <a:extLst>
                <a:ext uri="{FF2B5EF4-FFF2-40B4-BE49-F238E27FC236}">
                  <a16:creationId xmlns:a16="http://schemas.microsoft.com/office/drawing/2014/main" id="{7BBAF3E9-6CA5-8B0C-FE14-FDD5417C3409}"/>
                </a:ext>
              </a:extLst>
            </p:cNvPr>
            <p:cNvSpPr>
              <a:spLocks noChangeArrowheads="1"/>
            </p:cNvSpPr>
            <p:nvPr/>
          </p:nvSpPr>
          <p:spPr bwMode="auto">
            <a:xfrm>
              <a:off x="5751" y="910"/>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$147.50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 name="Rectangle 27">
              <a:extLst>
                <a:ext uri="{FF2B5EF4-FFF2-40B4-BE49-F238E27FC236}">
                  <a16:creationId xmlns:a16="http://schemas.microsoft.com/office/drawing/2014/main" id="{FCBD042D-437D-701C-2EB1-8CE49E5C9CF2}"/>
                </a:ext>
              </a:extLst>
            </p:cNvPr>
            <p:cNvSpPr>
              <a:spLocks noChangeArrowheads="1"/>
            </p:cNvSpPr>
            <p:nvPr/>
          </p:nvSpPr>
          <p:spPr bwMode="auto">
            <a:xfrm>
              <a:off x="730" y="1030"/>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 name="Rectangle 28">
              <a:extLst>
                <a:ext uri="{FF2B5EF4-FFF2-40B4-BE49-F238E27FC236}">
                  <a16:creationId xmlns:a16="http://schemas.microsoft.com/office/drawing/2014/main" id="{5E2DD797-71AD-31EF-0EBD-BA8B93F42FF7}"/>
                </a:ext>
              </a:extLst>
            </p:cNvPr>
            <p:cNvSpPr>
              <a:spLocks noChangeArrowheads="1"/>
            </p:cNvSpPr>
            <p:nvPr/>
          </p:nvSpPr>
          <p:spPr bwMode="auto">
            <a:xfrm>
              <a:off x="922" y="1030"/>
              <a:ext cx="31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 name="Rectangle 29">
              <a:extLst>
                <a:ext uri="{FF2B5EF4-FFF2-40B4-BE49-F238E27FC236}">
                  <a16:creationId xmlns:a16="http://schemas.microsoft.com/office/drawing/2014/main" id="{2C5BF121-5C71-7E65-969A-B7CF40443ADF}"/>
                </a:ext>
              </a:extLst>
            </p:cNvPr>
            <p:cNvSpPr>
              <a:spLocks noChangeArrowheads="1"/>
            </p:cNvSpPr>
            <p:nvPr/>
          </p:nvSpPr>
          <p:spPr bwMode="auto">
            <a:xfrm>
              <a:off x="1529" y="1030"/>
              <a:ext cx="85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MUEBLES Y ENSERES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 name="Rectangle 30">
              <a:extLst>
                <a:ext uri="{FF2B5EF4-FFF2-40B4-BE49-F238E27FC236}">
                  <a16:creationId xmlns:a16="http://schemas.microsoft.com/office/drawing/2014/main" id="{9EF4691D-2DAB-4F84-E193-B906534C68C3}"/>
                </a:ext>
              </a:extLst>
            </p:cNvPr>
            <p:cNvSpPr>
              <a:spLocks noChangeArrowheads="1"/>
            </p:cNvSpPr>
            <p:nvPr/>
          </p:nvSpPr>
          <p:spPr bwMode="auto">
            <a:xfrm>
              <a:off x="2898" y="1030"/>
              <a:ext cx="673"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NEVERA 11 PIES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 name="Rectangle 31">
              <a:extLst>
                <a:ext uri="{FF2B5EF4-FFF2-40B4-BE49-F238E27FC236}">
                  <a16:creationId xmlns:a16="http://schemas.microsoft.com/office/drawing/2014/main" id="{2BD5EA93-CBEE-2404-02D0-D71EBD4E121F}"/>
                </a:ext>
              </a:extLst>
            </p:cNvPr>
            <p:cNvSpPr>
              <a:spLocks noChangeArrowheads="1"/>
            </p:cNvSpPr>
            <p:nvPr/>
          </p:nvSpPr>
          <p:spPr bwMode="auto">
            <a:xfrm>
              <a:off x="5751" y="1030"/>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$439.03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 name="Rectangle 32">
              <a:extLst>
                <a:ext uri="{FF2B5EF4-FFF2-40B4-BE49-F238E27FC236}">
                  <a16:creationId xmlns:a16="http://schemas.microsoft.com/office/drawing/2014/main" id="{1B49552A-8506-777C-4D72-744E4CAB116C}"/>
                </a:ext>
              </a:extLst>
            </p:cNvPr>
            <p:cNvSpPr>
              <a:spLocks noChangeArrowheads="1"/>
            </p:cNvSpPr>
            <p:nvPr/>
          </p:nvSpPr>
          <p:spPr bwMode="auto">
            <a:xfrm>
              <a:off x="730" y="1151"/>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 name="Rectangle 33">
              <a:extLst>
                <a:ext uri="{FF2B5EF4-FFF2-40B4-BE49-F238E27FC236}">
                  <a16:creationId xmlns:a16="http://schemas.microsoft.com/office/drawing/2014/main" id="{465449BE-AE54-D59C-6CA6-AEB9A3DF4B87}"/>
                </a:ext>
              </a:extLst>
            </p:cNvPr>
            <p:cNvSpPr>
              <a:spLocks noChangeArrowheads="1"/>
            </p:cNvSpPr>
            <p:nvPr/>
          </p:nvSpPr>
          <p:spPr bwMode="auto">
            <a:xfrm>
              <a:off x="922" y="1151"/>
              <a:ext cx="31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 name="Rectangle 34">
              <a:extLst>
                <a:ext uri="{FF2B5EF4-FFF2-40B4-BE49-F238E27FC236}">
                  <a16:creationId xmlns:a16="http://schemas.microsoft.com/office/drawing/2014/main" id="{DC5C3282-0A00-E8D5-58FB-945F2C396D5A}"/>
                </a:ext>
              </a:extLst>
            </p:cNvPr>
            <p:cNvSpPr>
              <a:spLocks noChangeArrowheads="1"/>
            </p:cNvSpPr>
            <p:nvPr/>
          </p:nvSpPr>
          <p:spPr bwMode="auto">
            <a:xfrm>
              <a:off x="1529" y="1151"/>
              <a:ext cx="8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ACTIVOS MENORES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 name="Rectangle 35">
              <a:extLst>
                <a:ext uri="{FF2B5EF4-FFF2-40B4-BE49-F238E27FC236}">
                  <a16:creationId xmlns:a16="http://schemas.microsoft.com/office/drawing/2014/main" id="{752EA23F-1218-6BB7-8438-5B9FC67FBF3A}"/>
                </a:ext>
              </a:extLst>
            </p:cNvPr>
            <p:cNvSpPr>
              <a:spLocks noChangeArrowheads="1"/>
            </p:cNvSpPr>
            <p:nvPr/>
          </p:nvSpPr>
          <p:spPr bwMode="auto">
            <a:xfrm>
              <a:off x="2898" y="1151"/>
              <a:ext cx="166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IMPLEMENTOS PARA COMEDOR, VAJILLA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 name="Rectangle 36">
              <a:extLst>
                <a:ext uri="{FF2B5EF4-FFF2-40B4-BE49-F238E27FC236}">
                  <a16:creationId xmlns:a16="http://schemas.microsoft.com/office/drawing/2014/main" id="{0F9F6D92-99CD-6ACD-AB9B-A249778125D3}"/>
                </a:ext>
              </a:extLst>
            </p:cNvPr>
            <p:cNvSpPr>
              <a:spLocks noChangeArrowheads="1"/>
            </p:cNvSpPr>
            <p:nvPr/>
          </p:nvSpPr>
          <p:spPr bwMode="auto">
            <a:xfrm>
              <a:off x="5751" y="1151"/>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$133.84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 name="Rectangle 37">
              <a:extLst>
                <a:ext uri="{FF2B5EF4-FFF2-40B4-BE49-F238E27FC236}">
                  <a16:creationId xmlns:a16="http://schemas.microsoft.com/office/drawing/2014/main" id="{D0D0C2E1-0146-D1EC-04F9-9266C8A2530F}"/>
                </a:ext>
              </a:extLst>
            </p:cNvPr>
            <p:cNvSpPr>
              <a:spLocks noChangeArrowheads="1"/>
            </p:cNvSpPr>
            <p:nvPr/>
          </p:nvSpPr>
          <p:spPr bwMode="auto">
            <a:xfrm>
              <a:off x="730" y="1271"/>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 name="Rectangle 38">
              <a:extLst>
                <a:ext uri="{FF2B5EF4-FFF2-40B4-BE49-F238E27FC236}">
                  <a16:creationId xmlns:a16="http://schemas.microsoft.com/office/drawing/2014/main" id="{7C85C355-5CC9-BB5E-8CCC-119D422E457A}"/>
                </a:ext>
              </a:extLst>
            </p:cNvPr>
            <p:cNvSpPr>
              <a:spLocks noChangeArrowheads="1"/>
            </p:cNvSpPr>
            <p:nvPr/>
          </p:nvSpPr>
          <p:spPr bwMode="auto">
            <a:xfrm>
              <a:off x="922" y="1271"/>
              <a:ext cx="31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 name="Rectangle 39">
              <a:extLst>
                <a:ext uri="{FF2B5EF4-FFF2-40B4-BE49-F238E27FC236}">
                  <a16:creationId xmlns:a16="http://schemas.microsoft.com/office/drawing/2014/main" id="{9A290035-CDD0-5581-F9E0-7CCD7784EF22}"/>
                </a:ext>
              </a:extLst>
            </p:cNvPr>
            <p:cNvSpPr>
              <a:spLocks noChangeArrowheads="1"/>
            </p:cNvSpPr>
            <p:nvPr/>
          </p:nvSpPr>
          <p:spPr bwMode="auto">
            <a:xfrm>
              <a:off x="1529" y="1271"/>
              <a:ext cx="108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VEHÍCULOS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0" name="Rectangle 40">
              <a:extLst>
                <a:ext uri="{FF2B5EF4-FFF2-40B4-BE49-F238E27FC236}">
                  <a16:creationId xmlns:a16="http://schemas.microsoft.com/office/drawing/2014/main" id="{337467E4-0C03-B35D-C8CA-2B0428F395C6}"/>
                </a:ext>
              </a:extLst>
            </p:cNvPr>
            <p:cNvSpPr>
              <a:spLocks noChangeArrowheads="1"/>
            </p:cNvSpPr>
            <p:nvPr/>
          </p:nvSpPr>
          <p:spPr bwMode="auto">
            <a:xfrm>
              <a:off x="2898" y="1271"/>
              <a:ext cx="179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MECÁNICO CAMIONETA DMAX</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1" name="Rectangle 41">
              <a:extLst>
                <a:ext uri="{FF2B5EF4-FFF2-40B4-BE49-F238E27FC236}">
                  <a16:creationId xmlns:a16="http://schemas.microsoft.com/office/drawing/2014/main" id="{7C476FDE-953C-BE85-4A2B-1DD57143EA03}"/>
                </a:ext>
              </a:extLst>
            </p:cNvPr>
            <p:cNvSpPr>
              <a:spLocks noChangeArrowheads="1"/>
            </p:cNvSpPr>
            <p:nvPr/>
          </p:nvSpPr>
          <p:spPr bwMode="auto">
            <a:xfrm>
              <a:off x="5751" y="1271"/>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$673.45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 name="Rectangle 42">
              <a:extLst>
                <a:ext uri="{FF2B5EF4-FFF2-40B4-BE49-F238E27FC236}">
                  <a16:creationId xmlns:a16="http://schemas.microsoft.com/office/drawing/2014/main" id="{4854FFA7-90EF-B164-E02B-7C6682ED684D}"/>
                </a:ext>
              </a:extLst>
            </p:cNvPr>
            <p:cNvSpPr>
              <a:spLocks noChangeArrowheads="1"/>
            </p:cNvSpPr>
            <p:nvPr/>
          </p:nvSpPr>
          <p:spPr bwMode="auto">
            <a:xfrm>
              <a:off x="730" y="1391"/>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 name="Rectangle 43">
              <a:extLst>
                <a:ext uri="{FF2B5EF4-FFF2-40B4-BE49-F238E27FC236}">
                  <a16:creationId xmlns:a16="http://schemas.microsoft.com/office/drawing/2014/main" id="{2AFFC5EF-4496-0847-805F-344C10311351}"/>
                </a:ext>
              </a:extLst>
            </p:cNvPr>
            <p:cNvSpPr>
              <a:spLocks noChangeArrowheads="1"/>
            </p:cNvSpPr>
            <p:nvPr/>
          </p:nvSpPr>
          <p:spPr bwMode="auto">
            <a:xfrm>
              <a:off x="922" y="1391"/>
              <a:ext cx="31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 name="Rectangle 44">
              <a:extLst>
                <a:ext uri="{FF2B5EF4-FFF2-40B4-BE49-F238E27FC236}">
                  <a16:creationId xmlns:a16="http://schemas.microsoft.com/office/drawing/2014/main" id="{F5C10511-273B-908E-FBF1-86BDF00B3892}"/>
                </a:ext>
              </a:extLst>
            </p:cNvPr>
            <p:cNvSpPr>
              <a:spLocks noChangeArrowheads="1"/>
            </p:cNvSpPr>
            <p:nvPr/>
          </p:nvSpPr>
          <p:spPr bwMode="auto">
            <a:xfrm>
              <a:off x="1529" y="1391"/>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5" name="Rectangle 45">
              <a:extLst>
                <a:ext uri="{FF2B5EF4-FFF2-40B4-BE49-F238E27FC236}">
                  <a16:creationId xmlns:a16="http://schemas.microsoft.com/office/drawing/2014/main" id="{6000FC5B-597A-BDF5-E9F7-435576CE0C5D}"/>
                </a:ext>
              </a:extLst>
            </p:cNvPr>
            <p:cNvSpPr>
              <a:spLocks noChangeArrowheads="1"/>
            </p:cNvSpPr>
            <p:nvPr/>
          </p:nvSpPr>
          <p:spPr bwMode="auto">
            <a:xfrm>
              <a:off x="2898" y="1391"/>
              <a:ext cx="142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DISCO DURO EXTERNO ADATA 2 TB</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 name="Rectangle 46">
              <a:extLst>
                <a:ext uri="{FF2B5EF4-FFF2-40B4-BE49-F238E27FC236}">
                  <a16:creationId xmlns:a16="http://schemas.microsoft.com/office/drawing/2014/main" id="{0634CD45-69A5-4732-C7F0-E49E1E10FA66}"/>
                </a:ext>
              </a:extLst>
            </p:cNvPr>
            <p:cNvSpPr>
              <a:spLocks noChangeArrowheads="1"/>
            </p:cNvSpPr>
            <p:nvPr/>
          </p:nvSpPr>
          <p:spPr bwMode="auto">
            <a:xfrm>
              <a:off x="5793" y="1391"/>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$80.47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 name="Rectangle 47">
              <a:extLst>
                <a:ext uri="{FF2B5EF4-FFF2-40B4-BE49-F238E27FC236}">
                  <a16:creationId xmlns:a16="http://schemas.microsoft.com/office/drawing/2014/main" id="{3412624D-5DA7-CCF4-8B72-D9615BED7AB0}"/>
                </a:ext>
              </a:extLst>
            </p:cNvPr>
            <p:cNvSpPr>
              <a:spLocks noChangeArrowheads="1"/>
            </p:cNvSpPr>
            <p:nvPr/>
          </p:nvSpPr>
          <p:spPr bwMode="auto">
            <a:xfrm>
              <a:off x="730" y="1511"/>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 name="Rectangle 48">
              <a:extLst>
                <a:ext uri="{FF2B5EF4-FFF2-40B4-BE49-F238E27FC236}">
                  <a16:creationId xmlns:a16="http://schemas.microsoft.com/office/drawing/2014/main" id="{E2EDC35F-136C-0375-30F6-291ACD7ACCA8}"/>
                </a:ext>
              </a:extLst>
            </p:cNvPr>
            <p:cNvSpPr>
              <a:spLocks noChangeArrowheads="1"/>
            </p:cNvSpPr>
            <p:nvPr/>
          </p:nvSpPr>
          <p:spPr bwMode="auto">
            <a:xfrm>
              <a:off x="922" y="1511"/>
              <a:ext cx="31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 name="Rectangle 49">
              <a:extLst>
                <a:ext uri="{FF2B5EF4-FFF2-40B4-BE49-F238E27FC236}">
                  <a16:creationId xmlns:a16="http://schemas.microsoft.com/office/drawing/2014/main" id="{AE398C69-49D6-3D83-3240-07F6854C0F69}"/>
                </a:ext>
              </a:extLst>
            </p:cNvPr>
            <p:cNvSpPr>
              <a:spLocks noChangeArrowheads="1"/>
            </p:cNvSpPr>
            <p:nvPr/>
          </p:nvSpPr>
          <p:spPr bwMode="auto">
            <a:xfrm>
              <a:off x="1529" y="1511"/>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 name="Rectangle 50">
              <a:extLst>
                <a:ext uri="{FF2B5EF4-FFF2-40B4-BE49-F238E27FC236}">
                  <a16:creationId xmlns:a16="http://schemas.microsoft.com/office/drawing/2014/main" id="{22F42E1A-EFCD-ACFD-F651-4BCB653A52DB}"/>
                </a:ext>
              </a:extLst>
            </p:cNvPr>
            <p:cNvSpPr>
              <a:spLocks noChangeArrowheads="1"/>
            </p:cNvSpPr>
            <p:nvPr/>
          </p:nvSpPr>
          <p:spPr bwMode="auto">
            <a:xfrm>
              <a:off x="2898" y="1511"/>
              <a:ext cx="119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ASCENSOR</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 name="Rectangle 51">
              <a:extLst>
                <a:ext uri="{FF2B5EF4-FFF2-40B4-BE49-F238E27FC236}">
                  <a16:creationId xmlns:a16="http://schemas.microsoft.com/office/drawing/2014/main" id="{67D0FF9F-02FD-3ECE-027C-A27DFE10D966}"/>
                </a:ext>
              </a:extLst>
            </p:cNvPr>
            <p:cNvSpPr>
              <a:spLocks noChangeArrowheads="1"/>
            </p:cNvSpPr>
            <p:nvPr/>
          </p:nvSpPr>
          <p:spPr bwMode="auto">
            <a:xfrm>
              <a:off x="5793" y="1511"/>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$51.75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 name="Rectangle 52">
              <a:extLst>
                <a:ext uri="{FF2B5EF4-FFF2-40B4-BE49-F238E27FC236}">
                  <a16:creationId xmlns:a16="http://schemas.microsoft.com/office/drawing/2014/main" id="{249C6BAA-AD0F-3EA6-6566-52A79441523B}"/>
                </a:ext>
              </a:extLst>
            </p:cNvPr>
            <p:cNvSpPr>
              <a:spLocks noChangeArrowheads="1"/>
            </p:cNvSpPr>
            <p:nvPr/>
          </p:nvSpPr>
          <p:spPr bwMode="auto">
            <a:xfrm>
              <a:off x="6087" y="1523"/>
              <a:ext cx="763"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JUNIO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 name="Rectangle 53">
              <a:extLst>
                <a:ext uri="{FF2B5EF4-FFF2-40B4-BE49-F238E27FC236}">
                  <a16:creationId xmlns:a16="http://schemas.microsoft.com/office/drawing/2014/main" id="{E9081914-3226-643F-0B97-15E002CA22E6}"/>
                </a:ext>
              </a:extLst>
            </p:cNvPr>
            <p:cNvSpPr>
              <a:spLocks noChangeArrowheads="1"/>
            </p:cNvSpPr>
            <p:nvPr/>
          </p:nvSpPr>
          <p:spPr bwMode="auto">
            <a:xfrm>
              <a:off x="730" y="1631"/>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 name="Rectangle 54">
              <a:extLst>
                <a:ext uri="{FF2B5EF4-FFF2-40B4-BE49-F238E27FC236}">
                  <a16:creationId xmlns:a16="http://schemas.microsoft.com/office/drawing/2014/main" id="{05DE07E0-843C-481E-254D-916E4CD0DFDD}"/>
                </a:ext>
              </a:extLst>
            </p:cNvPr>
            <p:cNvSpPr>
              <a:spLocks noChangeArrowheads="1"/>
            </p:cNvSpPr>
            <p:nvPr/>
          </p:nvSpPr>
          <p:spPr bwMode="auto">
            <a:xfrm>
              <a:off x="922" y="1631"/>
              <a:ext cx="28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 name="Rectangle 55">
              <a:extLst>
                <a:ext uri="{FF2B5EF4-FFF2-40B4-BE49-F238E27FC236}">
                  <a16:creationId xmlns:a16="http://schemas.microsoft.com/office/drawing/2014/main" id="{9F9F6177-7044-FDF4-0541-7A8F182BF1BA}"/>
                </a:ext>
              </a:extLst>
            </p:cNvPr>
            <p:cNvSpPr>
              <a:spLocks noChangeArrowheads="1"/>
            </p:cNvSpPr>
            <p:nvPr/>
          </p:nvSpPr>
          <p:spPr bwMode="auto">
            <a:xfrm>
              <a:off x="1529" y="1631"/>
              <a:ext cx="124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HONORARIOS PROFESIONALES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 name="Rectangle 56">
              <a:extLst>
                <a:ext uri="{FF2B5EF4-FFF2-40B4-BE49-F238E27FC236}">
                  <a16:creationId xmlns:a16="http://schemas.microsoft.com/office/drawing/2014/main" id="{0575C086-3210-9E8D-2A09-A2AA45C2AF07}"/>
                </a:ext>
              </a:extLst>
            </p:cNvPr>
            <p:cNvSpPr>
              <a:spLocks noChangeArrowheads="1"/>
            </p:cNvSpPr>
            <p:nvPr/>
          </p:nvSpPr>
          <p:spPr bwMode="auto">
            <a:xfrm>
              <a:off x="2898" y="1631"/>
              <a:ext cx="115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AUDITORÍA EXTERNA AÑO 2022</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7" name="Rectangle 57">
              <a:extLst>
                <a:ext uri="{FF2B5EF4-FFF2-40B4-BE49-F238E27FC236}">
                  <a16:creationId xmlns:a16="http://schemas.microsoft.com/office/drawing/2014/main" id="{993AE275-D29C-344A-3F53-1A489BB09644}"/>
                </a:ext>
              </a:extLst>
            </p:cNvPr>
            <p:cNvSpPr>
              <a:spLocks noChangeArrowheads="1"/>
            </p:cNvSpPr>
            <p:nvPr/>
          </p:nvSpPr>
          <p:spPr bwMode="auto">
            <a:xfrm>
              <a:off x="5685" y="1631"/>
              <a:ext cx="43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$2,025.00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 name="Rectangle 58">
              <a:extLst>
                <a:ext uri="{FF2B5EF4-FFF2-40B4-BE49-F238E27FC236}">
                  <a16:creationId xmlns:a16="http://schemas.microsoft.com/office/drawing/2014/main" id="{C101E2AB-98E5-D5E3-5865-E6B1C9BEB38B}"/>
                </a:ext>
              </a:extLst>
            </p:cNvPr>
            <p:cNvSpPr>
              <a:spLocks noChangeArrowheads="1"/>
            </p:cNvSpPr>
            <p:nvPr/>
          </p:nvSpPr>
          <p:spPr bwMode="auto">
            <a:xfrm>
              <a:off x="6087" y="1643"/>
              <a:ext cx="1099"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PAGADO EN 2 PARTES ABRIL Y 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 name="Rectangle 59">
              <a:extLst>
                <a:ext uri="{FF2B5EF4-FFF2-40B4-BE49-F238E27FC236}">
                  <a16:creationId xmlns:a16="http://schemas.microsoft.com/office/drawing/2014/main" id="{81BFA399-15EA-87DC-6225-46066FEBA240}"/>
                </a:ext>
              </a:extLst>
            </p:cNvPr>
            <p:cNvSpPr>
              <a:spLocks noChangeArrowheads="1"/>
            </p:cNvSpPr>
            <p:nvPr/>
          </p:nvSpPr>
          <p:spPr bwMode="auto">
            <a:xfrm>
              <a:off x="730" y="1812"/>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 name="Rectangle 60">
              <a:extLst>
                <a:ext uri="{FF2B5EF4-FFF2-40B4-BE49-F238E27FC236}">
                  <a16:creationId xmlns:a16="http://schemas.microsoft.com/office/drawing/2014/main" id="{6318A208-A164-3EF3-AB43-B96C144CDC73}"/>
                </a:ext>
              </a:extLst>
            </p:cNvPr>
            <p:cNvSpPr>
              <a:spLocks noChangeArrowheads="1"/>
            </p:cNvSpPr>
            <p:nvPr/>
          </p:nvSpPr>
          <p:spPr bwMode="auto">
            <a:xfrm>
              <a:off x="922" y="1812"/>
              <a:ext cx="28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 name="Rectangle 61">
              <a:extLst>
                <a:ext uri="{FF2B5EF4-FFF2-40B4-BE49-F238E27FC236}">
                  <a16:creationId xmlns:a16="http://schemas.microsoft.com/office/drawing/2014/main" id="{44F0EA7F-03FD-F717-5413-A09BAC729BF3}"/>
                </a:ext>
              </a:extLst>
            </p:cNvPr>
            <p:cNvSpPr>
              <a:spLocks noChangeArrowheads="1"/>
            </p:cNvSpPr>
            <p:nvPr/>
          </p:nvSpPr>
          <p:spPr bwMode="auto">
            <a:xfrm>
              <a:off x="1529" y="1812"/>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 name="Rectangle 62">
              <a:extLst>
                <a:ext uri="{FF2B5EF4-FFF2-40B4-BE49-F238E27FC236}">
                  <a16:creationId xmlns:a16="http://schemas.microsoft.com/office/drawing/2014/main" id="{B5E2887F-F8C8-C444-08CA-1AF830A23EC4}"/>
                </a:ext>
              </a:extLst>
            </p:cNvPr>
            <p:cNvSpPr>
              <a:spLocks noChangeArrowheads="1"/>
            </p:cNvSpPr>
            <p:nvPr/>
          </p:nvSpPr>
          <p:spPr bwMode="auto">
            <a:xfrm>
              <a:off x="2898" y="1752"/>
              <a:ext cx="200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(ARCHIVADORES, SOBRES MANILA,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 name="Rectangle 63">
              <a:extLst>
                <a:ext uri="{FF2B5EF4-FFF2-40B4-BE49-F238E27FC236}">
                  <a16:creationId xmlns:a16="http://schemas.microsoft.com/office/drawing/2014/main" id="{F5B71DE5-25C6-E924-2000-9CC23905E972}"/>
                </a:ext>
              </a:extLst>
            </p:cNvPr>
            <p:cNvSpPr>
              <a:spLocks noChangeArrowheads="1"/>
            </p:cNvSpPr>
            <p:nvPr/>
          </p:nvSpPr>
          <p:spPr bwMode="auto">
            <a:xfrm>
              <a:off x="2898" y="1872"/>
              <a:ext cx="135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PERFORADORAS, TINTAS, OTROS)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4" name="Rectangle 64">
              <a:extLst>
                <a:ext uri="{FF2B5EF4-FFF2-40B4-BE49-F238E27FC236}">
                  <a16:creationId xmlns:a16="http://schemas.microsoft.com/office/drawing/2014/main" id="{1A415B5A-D4B4-3C07-AC91-6951B3EA2154}"/>
                </a:ext>
              </a:extLst>
            </p:cNvPr>
            <p:cNvSpPr>
              <a:spLocks noChangeArrowheads="1"/>
            </p:cNvSpPr>
            <p:nvPr/>
          </p:nvSpPr>
          <p:spPr bwMode="auto">
            <a:xfrm>
              <a:off x="5751" y="1812"/>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$143.59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5" name="Rectangle 65">
              <a:extLst>
                <a:ext uri="{FF2B5EF4-FFF2-40B4-BE49-F238E27FC236}">
                  <a16:creationId xmlns:a16="http://schemas.microsoft.com/office/drawing/2014/main" id="{64B13D2E-BB87-F822-DDB0-ACD1946E7372}"/>
                </a:ext>
              </a:extLst>
            </p:cNvPr>
            <p:cNvSpPr>
              <a:spLocks noChangeArrowheads="1"/>
            </p:cNvSpPr>
            <p:nvPr/>
          </p:nvSpPr>
          <p:spPr bwMode="auto">
            <a:xfrm>
              <a:off x="730" y="2052"/>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6" name="Rectangle 66">
              <a:extLst>
                <a:ext uri="{FF2B5EF4-FFF2-40B4-BE49-F238E27FC236}">
                  <a16:creationId xmlns:a16="http://schemas.microsoft.com/office/drawing/2014/main" id="{02279F03-DE07-2AF7-BC5F-FCDE48273A72}"/>
                </a:ext>
              </a:extLst>
            </p:cNvPr>
            <p:cNvSpPr>
              <a:spLocks noChangeArrowheads="1"/>
            </p:cNvSpPr>
            <p:nvPr/>
          </p:nvSpPr>
          <p:spPr bwMode="auto">
            <a:xfrm>
              <a:off x="922" y="2052"/>
              <a:ext cx="28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7" name="Rectangle 67">
              <a:extLst>
                <a:ext uri="{FF2B5EF4-FFF2-40B4-BE49-F238E27FC236}">
                  <a16:creationId xmlns:a16="http://schemas.microsoft.com/office/drawing/2014/main" id="{D2B5EC63-123B-2949-CAB8-8134642F622E}"/>
                </a:ext>
              </a:extLst>
            </p:cNvPr>
            <p:cNvSpPr>
              <a:spLocks noChangeArrowheads="1"/>
            </p:cNvSpPr>
            <p:nvPr/>
          </p:nvSpPr>
          <p:spPr bwMode="auto">
            <a:xfrm>
              <a:off x="1529" y="2052"/>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8" name="Rectangle 68">
              <a:extLst>
                <a:ext uri="{FF2B5EF4-FFF2-40B4-BE49-F238E27FC236}">
                  <a16:creationId xmlns:a16="http://schemas.microsoft.com/office/drawing/2014/main" id="{95DD1206-E23B-2D02-89C5-A78D9DC79BAC}"/>
                </a:ext>
              </a:extLst>
            </p:cNvPr>
            <p:cNvSpPr>
              <a:spLocks noChangeArrowheads="1"/>
            </p:cNvSpPr>
            <p:nvPr/>
          </p:nvSpPr>
          <p:spPr bwMode="auto">
            <a:xfrm>
              <a:off x="2898" y="1992"/>
              <a:ext cx="223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 ADAPTADOR USB 3.0 A 1 PUERTO GIGABIT ETHERNET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9" name="Rectangle 69">
              <a:extLst>
                <a:ext uri="{FF2B5EF4-FFF2-40B4-BE49-F238E27FC236}">
                  <a16:creationId xmlns:a16="http://schemas.microsoft.com/office/drawing/2014/main" id="{2EB3399C-68FF-4D28-C2D8-5849BB516469}"/>
                </a:ext>
              </a:extLst>
            </p:cNvPr>
            <p:cNvSpPr>
              <a:spLocks noChangeArrowheads="1"/>
            </p:cNvSpPr>
            <p:nvPr/>
          </p:nvSpPr>
          <p:spPr bwMode="auto">
            <a:xfrm>
              <a:off x="2898" y="2112"/>
              <a:ext cx="121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RJ45+3 PUERTOS USB TP-LINK</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0" name="Rectangle 70">
              <a:extLst>
                <a:ext uri="{FF2B5EF4-FFF2-40B4-BE49-F238E27FC236}">
                  <a16:creationId xmlns:a16="http://schemas.microsoft.com/office/drawing/2014/main" id="{571BDFC6-E30E-A437-CB17-6F3DD823BE89}"/>
                </a:ext>
              </a:extLst>
            </p:cNvPr>
            <p:cNvSpPr>
              <a:spLocks noChangeArrowheads="1"/>
            </p:cNvSpPr>
            <p:nvPr/>
          </p:nvSpPr>
          <p:spPr bwMode="auto">
            <a:xfrm>
              <a:off x="5793" y="2052"/>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$67.90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1" name="Rectangle 71">
              <a:extLst>
                <a:ext uri="{FF2B5EF4-FFF2-40B4-BE49-F238E27FC236}">
                  <a16:creationId xmlns:a16="http://schemas.microsoft.com/office/drawing/2014/main" id="{504DB568-8C58-3C25-7753-E9DE6FD75F49}"/>
                </a:ext>
              </a:extLst>
            </p:cNvPr>
            <p:cNvSpPr>
              <a:spLocks noChangeArrowheads="1"/>
            </p:cNvSpPr>
            <p:nvPr/>
          </p:nvSpPr>
          <p:spPr bwMode="auto">
            <a:xfrm>
              <a:off x="730" y="223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2" name="Rectangle 72">
              <a:extLst>
                <a:ext uri="{FF2B5EF4-FFF2-40B4-BE49-F238E27FC236}">
                  <a16:creationId xmlns:a16="http://schemas.microsoft.com/office/drawing/2014/main" id="{663FE2A7-E075-D1A5-0D52-B9F11F81BD9F}"/>
                </a:ext>
              </a:extLst>
            </p:cNvPr>
            <p:cNvSpPr>
              <a:spLocks noChangeArrowheads="1"/>
            </p:cNvSpPr>
            <p:nvPr/>
          </p:nvSpPr>
          <p:spPr bwMode="auto">
            <a:xfrm>
              <a:off x="922" y="2233"/>
              <a:ext cx="28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3" name="Rectangle 73">
              <a:extLst>
                <a:ext uri="{FF2B5EF4-FFF2-40B4-BE49-F238E27FC236}">
                  <a16:creationId xmlns:a16="http://schemas.microsoft.com/office/drawing/2014/main" id="{209B7B30-1138-7B91-9EA9-47753CABECF1}"/>
                </a:ext>
              </a:extLst>
            </p:cNvPr>
            <p:cNvSpPr>
              <a:spLocks noChangeArrowheads="1"/>
            </p:cNvSpPr>
            <p:nvPr/>
          </p:nvSpPr>
          <p:spPr bwMode="auto">
            <a:xfrm>
              <a:off x="1529" y="2233"/>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4" name="Rectangle 74">
              <a:extLst>
                <a:ext uri="{FF2B5EF4-FFF2-40B4-BE49-F238E27FC236}">
                  <a16:creationId xmlns:a16="http://schemas.microsoft.com/office/drawing/2014/main" id="{C4BE4E07-AF96-2F4B-C9F0-F6D632FB7D16}"/>
                </a:ext>
              </a:extLst>
            </p:cNvPr>
            <p:cNvSpPr>
              <a:spLocks noChangeArrowheads="1"/>
            </p:cNvSpPr>
            <p:nvPr/>
          </p:nvSpPr>
          <p:spPr bwMode="auto">
            <a:xfrm>
              <a:off x="2898" y="2233"/>
              <a:ext cx="183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 TONERS PARA IMPRESORA LEXMARK GENÉRICOS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5" name="Rectangle 75">
              <a:extLst>
                <a:ext uri="{FF2B5EF4-FFF2-40B4-BE49-F238E27FC236}">
                  <a16:creationId xmlns:a16="http://schemas.microsoft.com/office/drawing/2014/main" id="{CFA3C8D2-9134-B7D6-897A-230278F1D4BB}"/>
                </a:ext>
              </a:extLst>
            </p:cNvPr>
            <p:cNvSpPr>
              <a:spLocks noChangeArrowheads="1"/>
            </p:cNvSpPr>
            <p:nvPr/>
          </p:nvSpPr>
          <p:spPr bwMode="auto">
            <a:xfrm>
              <a:off x="5751" y="2233"/>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$290.00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6" name="Rectangle 76">
              <a:extLst>
                <a:ext uri="{FF2B5EF4-FFF2-40B4-BE49-F238E27FC236}">
                  <a16:creationId xmlns:a16="http://schemas.microsoft.com/office/drawing/2014/main" id="{1AA43AD5-F072-9AFE-FABD-4156E8B84F6F}"/>
                </a:ext>
              </a:extLst>
            </p:cNvPr>
            <p:cNvSpPr>
              <a:spLocks noChangeArrowheads="1"/>
            </p:cNvSpPr>
            <p:nvPr/>
          </p:nvSpPr>
          <p:spPr bwMode="auto">
            <a:xfrm>
              <a:off x="730" y="235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7" name="Rectangle 77">
              <a:extLst>
                <a:ext uri="{FF2B5EF4-FFF2-40B4-BE49-F238E27FC236}">
                  <a16:creationId xmlns:a16="http://schemas.microsoft.com/office/drawing/2014/main" id="{ABD0D8E8-15C7-6ED7-B519-B655B38BDA5B}"/>
                </a:ext>
              </a:extLst>
            </p:cNvPr>
            <p:cNvSpPr>
              <a:spLocks noChangeArrowheads="1"/>
            </p:cNvSpPr>
            <p:nvPr/>
          </p:nvSpPr>
          <p:spPr bwMode="auto">
            <a:xfrm>
              <a:off x="922" y="2353"/>
              <a:ext cx="28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8" name="Rectangle 78">
              <a:extLst>
                <a:ext uri="{FF2B5EF4-FFF2-40B4-BE49-F238E27FC236}">
                  <a16:creationId xmlns:a16="http://schemas.microsoft.com/office/drawing/2014/main" id="{F5CC9C3E-4744-6AFF-AEAF-A91C45D5EBE6}"/>
                </a:ext>
              </a:extLst>
            </p:cNvPr>
            <p:cNvSpPr>
              <a:spLocks noChangeArrowheads="1"/>
            </p:cNvSpPr>
            <p:nvPr/>
          </p:nvSpPr>
          <p:spPr bwMode="auto">
            <a:xfrm>
              <a:off x="1529" y="2353"/>
              <a:ext cx="108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VEHÍCULOS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9" name="Rectangle 79">
              <a:extLst>
                <a:ext uri="{FF2B5EF4-FFF2-40B4-BE49-F238E27FC236}">
                  <a16:creationId xmlns:a16="http://schemas.microsoft.com/office/drawing/2014/main" id="{7469BB01-8BE6-19D0-7B8E-D6A4921E4179}"/>
                </a:ext>
              </a:extLst>
            </p:cNvPr>
            <p:cNvSpPr>
              <a:spLocks noChangeArrowheads="1"/>
            </p:cNvSpPr>
            <p:nvPr/>
          </p:nvSpPr>
          <p:spPr bwMode="auto">
            <a:xfrm>
              <a:off x="2898" y="2353"/>
              <a:ext cx="132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 LLANTAS PARA LA CAMIONETA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0" name="Rectangle 80">
              <a:extLst>
                <a:ext uri="{FF2B5EF4-FFF2-40B4-BE49-F238E27FC236}">
                  <a16:creationId xmlns:a16="http://schemas.microsoft.com/office/drawing/2014/main" id="{4C6E7474-294A-EFB0-5511-A77F757B2321}"/>
                </a:ext>
              </a:extLst>
            </p:cNvPr>
            <p:cNvSpPr>
              <a:spLocks noChangeArrowheads="1"/>
            </p:cNvSpPr>
            <p:nvPr/>
          </p:nvSpPr>
          <p:spPr bwMode="auto">
            <a:xfrm>
              <a:off x="5751" y="2353"/>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$666.51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1" name="Rectangle 81">
              <a:extLst>
                <a:ext uri="{FF2B5EF4-FFF2-40B4-BE49-F238E27FC236}">
                  <a16:creationId xmlns:a16="http://schemas.microsoft.com/office/drawing/2014/main" id="{D71DDDB4-8E51-F14B-552D-E7BAF40F8FF9}"/>
                </a:ext>
              </a:extLst>
            </p:cNvPr>
            <p:cNvSpPr>
              <a:spLocks noChangeArrowheads="1"/>
            </p:cNvSpPr>
            <p:nvPr/>
          </p:nvSpPr>
          <p:spPr bwMode="auto">
            <a:xfrm>
              <a:off x="730" y="247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2" name="Rectangle 82">
              <a:extLst>
                <a:ext uri="{FF2B5EF4-FFF2-40B4-BE49-F238E27FC236}">
                  <a16:creationId xmlns:a16="http://schemas.microsoft.com/office/drawing/2014/main" id="{38EA410C-2117-3E84-B5C4-FC3881172542}"/>
                </a:ext>
              </a:extLst>
            </p:cNvPr>
            <p:cNvSpPr>
              <a:spLocks noChangeArrowheads="1"/>
            </p:cNvSpPr>
            <p:nvPr/>
          </p:nvSpPr>
          <p:spPr bwMode="auto">
            <a:xfrm>
              <a:off x="922" y="2473"/>
              <a:ext cx="28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3" name="Rectangle 83">
              <a:extLst>
                <a:ext uri="{FF2B5EF4-FFF2-40B4-BE49-F238E27FC236}">
                  <a16:creationId xmlns:a16="http://schemas.microsoft.com/office/drawing/2014/main" id="{3ADA7365-B1D4-B7AA-FE1A-6CAB494AFEEE}"/>
                </a:ext>
              </a:extLst>
            </p:cNvPr>
            <p:cNvSpPr>
              <a:spLocks noChangeArrowheads="1"/>
            </p:cNvSpPr>
            <p:nvPr/>
          </p:nvSpPr>
          <p:spPr bwMode="auto">
            <a:xfrm>
              <a:off x="1529" y="2473"/>
              <a:ext cx="124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HONORARIOS PROFESIONALES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4" name="Rectangle 84">
              <a:extLst>
                <a:ext uri="{FF2B5EF4-FFF2-40B4-BE49-F238E27FC236}">
                  <a16:creationId xmlns:a16="http://schemas.microsoft.com/office/drawing/2014/main" id="{D1438A50-2CBA-3822-E5FA-D40272A5CD2A}"/>
                </a:ext>
              </a:extLst>
            </p:cNvPr>
            <p:cNvSpPr>
              <a:spLocks noChangeArrowheads="1"/>
            </p:cNvSpPr>
            <p:nvPr/>
          </p:nvSpPr>
          <p:spPr bwMode="auto">
            <a:xfrm>
              <a:off x="2898" y="2473"/>
              <a:ext cx="218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REVISTA PARA PRESENTAR EN LA ASAMBLEA GENERAL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5" name="Rectangle 85">
              <a:extLst>
                <a:ext uri="{FF2B5EF4-FFF2-40B4-BE49-F238E27FC236}">
                  <a16:creationId xmlns:a16="http://schemas.microsoft.com/office/drawing/2014/main" id="{6A4FC00F-8254-F8FB-B7DD-58150FA07D09}"/>
                </a:ext>
              </a:extLst>
            </p:cNvPr>
            <p:cNvSpPr>
              <a:spLocks noChangeArrowheads="1"/>
            </p:cNvSpPr>
            <p:nvPr/>
          </p:nvSpPr>
          <p:spPr bwMode="auto">
            <a:xfrm>
              <a:off x="5751" y="2473"/>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$709.71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6" name="Rectangle 86">
              <a:extLst>
                <a:ext uri="{FF2B5EF4-FFF2-40B4-BE49-F238E27FC236}">
                  <a16:creationId xmlns:a16="http://schemas.microsoft.com/office/drawing/2014/main" id="{B3162B35-3D85-6537-EA06-974578C3663C}"/>
                </a:ext>
              </a:extLst>
            </p:cNvPr>
            <p:cNvSpPr>
              <a:spLocks noChangeArrowheads="1"/>
            </p:cNvSpPr>
            <p:nvPr/>
          </p:nvSpPr>
          <p:spPr bwMode="auto">
            <a:xfrm>
              <a:off x="6087" y="2485"/>
              <a:ext cx="769"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 PAGA ADELANTO 50%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7" name="Rectangle 87">
              <a:extLst>
                <a:ext uri="{FF2B5EF4-FFF2-40B4-BE49-F238E27FC236}">
                  <a16:creationId xmlns:a16="http://schemas.microsoft.com/office/drawing/2014/main" id="{854DBBB6-C748-5E22-019C-B4A040F45297}"/>
                </a:ext>
              </a:extLst>
            </p:cNvPr>
            <p:cNvSpPr>
              <a:spLocks noChangeArrowheads="1"/>
            </p:cNvSpPr>
            <p:nvPr/>
          </p:nvSpPr>
          <p:spPr bwMode="auto">
            <a:xfrm>
              <a:off x="730" y="259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8" name="Rectangle 88">
              <a:extLst>
                <a:ext uri="{FF2B5EF4-FFF2-40B4-BE49-F238E27FC236}">
                  <a16:creationId xmlns:a16="http://schemas.microsoft.com/office/drawing/2014/main" id="{F7281A2C-3737-D3AF-7FA4-67FDDF70A0A0}"/>
                </a:ext>
              </a:extLst>
            </p:cNvPr>
            <p:cNvSpPr>
              <a:spLocks noChangeArrowheads="1"/>
            </p:cNvSpPr>
            <p:nvPr/>
          </p:nvSpPr>
          <p:spPr bwMode="auto">
            <a:xfrm>
              <a:off x="922" y="2593"/>
              <a:ext cx="28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JULIO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9" name="Rectangle 89">
              <a:extLst>
                <a:ext uri="{FF2B5EF4-FFF2-40B4-BE49-F238E27FC236}">
                  <a16:creationId xmlns:a16="http://schemas.microsoft.com/office/drawing/2014/main" id="{EBC782F0-ACD4-D1F7-2E82-470965586117}"/>
                </a:ext>
              </a:extLst>
            </p:cNvPr>
            <p:cNvSpPr>
              <a:spLocks noChangeArrowheads="1"/>
            </p:cNvSpPr>
            <p:nvPr/>
          </p:nvSpPr>
          <p:spPr bwMode="auto">
            <a:xfrm>
              <a:off x="1529" y="2593"/>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0" name="Rectangle 90">
              <a:extLst>
                <a:ext uri="{FF2B5EF4-FFF2-40B4-BE49-F238E27FC236}">
                  <a16:creationId xmlns:a16="http://schemas.microsoft.com/office/drawing/2014/main" id="{75A92E7C-63B2-8D2A-84F3-1B6414C641A8}"/>
                </a:ext>
              </a:extLst>
            </p:cNvPr>
            <p:cNvSpPr>
              <a:spLocks noChangeArrowheads="1"/>
            </p:cNvSpPr>
            <p:nvPr/>
          </p:nvSpPr>
          <p:spPr bwMode="auto">
            <a:xfrm>
              <a:off x="2898" y="2593"/>
              <a:ext cx="67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 ACCESS POINT</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1" name="Rectangle 91">
              <a:extLst>
                <a:ext uri="{FF2B5EF4-FFF2-40B4-BE49-F238E27FC236}">
                  <a16:creationId xmlns:a16="http://schemas.microsoft.com/office/drawing/2014/main" id="{95D255FE-D2AF-0FF3-EE04-D7E9E307282F}"/>
                </a:ext>
              </a:extLst>
            </p:cNvPr>
            <p:cNvSpPr>
              <a:spLocks noChangeArrowheads="1"/>
            </p:cNvSpPr>
            <p:nvPr/>
          </p:nvSpPr>
          <p:spPr bwMode="auto">
            <a:xfrm>
              <a:off x="5751" y="2593"/>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$604.65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2" name="Rectangle 92">
              <a:extLst>
                <a:ext uri="{FF2B5EF4-FFF2-40B4-BE49-F238E27FC236}">
                  <a16:creationId xmlns:a16="http://schemas.microsoft.com/office/drawing/2014/main" id="{64205053-FE74-FA70-7734-260BD5560226}"/>
                </a:ext>
              </a:extLst>
            </p:cNvPr>
            <p:cNvSpPr>
              <a:spLocks noChangeArrowheads="1"/>
            </p:cNvSpPr>
            <p:nvPr/>
          </p:nvSpPr>
          <p:spPr bwMode="auto">
            <a:xfrm>
              <a:off x="730" y="2714"/>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3" name="Rectangle 93">
              <a:extLst>
                <a:ext uri="{FF2B5EF4-FFF2-40B4-BE49-F238E27FC236}">
                  <a16:creationId xmlns:a16="http://schemas.microsoft.com/office/drawing/2014/main" id="{8CEFF537-4E19-35C3-C927-81FF6C1F3CDA}"/>
                </a:ext>
              </a:extLst>
            </p:cNvPr>
            <p:cNvSpPr>
              <a:spLocks noChangeArrowheads="1"/>
            </p:cNvSpPr>
            <p:nvPr/>
          </p:nvSpPr>
          <p:spPr bwMode="auto">
            <a:xfrm>
              <a:off x="922" y="2714"/>
              <a:ext cx="38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4" name="Rectangle 94">
              <a:extLst>
                <a:ext uri="{FF2B5EF4-FFF2-40B4-BE49-F238E27FC236}">
                  <a16:creationId xmlns:a16="http://schemas.microsoft.com/office/drawing/2014/main" id="{6434107C-E609-8C04-B3E6-DAB33B154195}"/>
                </a:ext>
              </a:extLst>
            </p:cNvPr>
            <p:cNvSpPr>
              <a:spLocks noChangeArrowheads="1"/>
            </p:cNvSpPr>
            <p:nvPr/>
          </p:nvSpPr>
          <p:spPr bwMode="auto">
            <a:xfrm>
              <a:off x="1529" y="2714"/>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5" name="Rectangle 95">
              <a:extLst>
                <a:ext uri="{FF2B5EF4-FFF2-40B4-BE49-F238E27FC236}">
                  <a16:creationId xmlns:a16="http://schemas.microsoft.com/office/drawing/2014/main" id="{9F944BB4-EB61-B8F8-8F8F-50677DE37D36}"/>
                </a:ext>
              </a:extLst>
            </p:cNvPr>
            <p:cNvSpPr>
              <a:spLocks noChangeArrowheads="1"/>
            </p:cNvSpPr>
            <p:nvPr/>
          </p:nvSpPr>
          <p:spPr bwMode="auto">
            <a:xfrm>
              <a:off x="2898" y="2714"/>
              <a:ext cx="149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CELULAR TECNO SPARK 20 DE 256GB</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6" name="Rectangle 96">
              <a:extLst>
                <a:ext uri="{FF2B5EF4-FFF2-40B4-BE49-F238E27FC236}">
                  <a16:creationId xmlns:a16="http://schemas.microsoft.com/office/drawing/2014/main" id="{70D436C0-824B-0F39-75D3-177E2B5AE69D}"/>
                </a:ext>
              </a:extLst>
            </p:cNvPr>
            <p:cNvSpPr>
              <a:spLocks noChangeArrowheads="1"/>
            </p:cNvSpPr>
            <p:nvPr/>
          </p:nvSpPr>
          <p:spPr bwMode="auto">
            <a:xfrm>
              <a:off x="5751" y="2714"/>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$147.34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7" name="Rectangle 97">
              <a:extLst>
                <a:ext uri="{FF2B5EF4-FFF2-40B4-BE49-F238E27FC236}">
                  <a16:creationId xmlns:a16="http://schemas.microsoft.com/office/drawing/2014/main" id="{ACBAF32D-AEBB-18D1-6498-F21728818FA5}"/>
                </a:ext>
              </a:extLst>
            </p:cNvPr>
            <p:cNvSpPr>
              <a:spLocks noChangeArrowheads="1"/>
            </p:cNvSpPr>
            <p:nvPr/>
          </p:nvSpPr>
          <p:spPr bwMode="auto">
            <a:xfrm>
              <a:off x="730" y="2834"/>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Rectangle 98">
              <a:extLst>
                <a:ext uri="{FF2B5EF4-FFF2-40B4-BE49-F238E27FC236}">
                  <a16:creationId xmlns:a16="http://schemas.microsoft.com/office/drawing/2014/main" id="{8C6B0375-2F84-3656-F577-6F987D37E8F5}"/>
                </a:ext>
              </a:extLst>
            </p:cNvPr>
            <p:cNvSpPr>
              <a:spLocks noChangeArrowheads="1"/>
            </p:cNvSpPr>
            <p:nvPr/>
          </p:nvSpPr>
          <p:spPr bwMode="auto">
            <a:xfrm>
              <a:off x="922" y="2834"/>
              <a:ext cx="38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Rectangle 99">
              <a:extLst>
                <a:ext uri="{FF2B5EF4-FFF2-40B4-BE49-F238E27FC236}">
                  <a16:creationId xmlns:a16="http://schemas.microsoft.com/office/drawing/2014/main" id="{2D23A240-D47F-760E-74AA-5FADEA621AFF}"/>
                </a:ext>
              </a:extLst>
            </p:cNvPr>
            <p:cNvSpPr>
              <a:spLocks noChangeArrowheads="1"/>
            </p:cNvSpPr>
            <p:nvPr/>
          </p:nvSpPr>
          <p:spPr bwMode="auto">
            <a:xfrm>
              <a:off x="1529" y="2834"/>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0" name="Rectangle 100">
              <a:extLst>
                <a:ext uri="{FF2B5EF4-FFF2-40B4-BE49-F238E27FC236}">
                  <a16:creationId xmlns:a16="http://schemas.microsoft.com/office/drawing/2014/main" id="{D3590586-F241-9748-F686-A6EE4225A3DE}"/>
                </a:ext>
              </a:extLst>
            </p:cNvPr>
            <p:cNvSpPr>
              <a:spLocks noChangeArrowheads="1"/>
            </p:cNvSpPr>
            <p:nvPr/>
          </p:nvSpPr>
          <p:spPr bwMode="auto">
            <a:xfrm>
              <a:off x="2898" y="2834"/>
              <a:ext cx="228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 ( SELLO FECHADOR, TARJETAS)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1" name="Rectangle 101">
              <a:extLst>
                <a:ext uri="{FF2B5EF4-FFF2-40B4-BE49-F238E27FC236}">
                  <a16:creationId xmlns:a16="http://schemas.microsoft.com/office/drawing/2014/main" id="{4FC2D926-CE0B-04E1-01FB-21D6AC868252}"/>
                </a:ext>
              </a:extLst>
            </p:cNvPr>
            <p:cNvSpPr>
              <a:spLocks noChangeArrowheads="1"/>
            </p:cNvSpPr>
            <p:nvPr/>
          </p:nvSpPr>
          <p:spPr bwMode="auto">
            <a:xfrm>
              <a:off x="5793" y="2834"/>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$49.90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2" name="Rectangle 102">
              <a:extLst>
                <a:ext uri="{FF2B5EF4-FFF2-40B4-BE49-F238E27FC236}">
                  <a16:creationId xmlns:a16="http://schemas.microsoft.com/office/drawing/2014/main" id="{21A0FDC7-BC8F-B317-7596-B6127F610413}"/>
                </a:ext>
              </a:extLst>
            </p:cNvPr>
            <p:cNvSpPr>
              <a:spLocks noChangeArrowheads="1"/>
            </p:cNvSpPr>
            <p:nvPr/>
          </p:nvSpPr>
          <p:spPr bwMode="auto">
            <a:xfrm>
              <a:off x="730" y="2954"/>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3" name="Rectangle 103">
              <a:extLst>
                <a:ext uri="{FF2B5EF4-FFF2-40B4-BE49-F238E27FC236}">
                  <a16:creationId xmlns:a16="http://schemas.microsoft.com/office/drawing/2014/main" id="{071E966E-E9FE-CD30-FCA5-0909536A71CF}"/>
                </a:ext>
              </a:extLst>
            </p:cNvPr>
            <p:cNvSpPr>
              <a:spLocks noChangeArrowheads="1"/>
            </p:cNvSpPr>
            <p:nvPr/>
          </p:nvSpPr>
          <p:spPr bwMode="auto">
            <a:xfrm>
              <a:off x="922" y="2954"/>
              <a:ext cx="38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4" name="Rectangle 104">
              <a:extLst>
                <a:ext uri="{FF2B5EF4-FFF2-40B4-BE49-F238E27FC236}">
                  <a16:creationId xmlns:a16="http://schemas.microsoft.com/office/drawing/2014/main" id="{64B2620D-9C34-9F57-9930-B3FBD74998B8}"/>
                </a:ext>
              </a:extLst>
            </p:cNvPr>
            <p:cNvSpPr>
              <a:spLocks noChangeArrowheads="1"/>
            </p:cNvSpPr>
            <p:nvPr/>
          </p:nvSpPr>
          <p:spPr bwMode="auto">
            <a:xfrm>
              <a:off x="1529" y="2954"/>
              <a:ext cx="8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ACTIVOS MENORES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5" name="Rectangle 105">
              <a:extLst>
                <a:ext uri="{FF2B5EF4-FFF2-40B4-BE49-F238E27FC236}">
                  <a16:creationId xmlns:a16="http://schemas.microsoft.com/office/drawing/2014/main" id="{C70497DC-BC1F-3773-F02F-A3EC3D864819}"/>
                </a:ext>
              </a:extLst>
            </p:cNvPr>
            <p:cNvSpPr>
              <a:spLocks noChangeArrowheads="1"/>
            </p:cNvSpPr>
            <p:nvPr/>
          </p:nvSpPr>
          <p:spPr bwMode="auto">
            <a:xfrm>
              <a:off x="2898" y="2954"/>
              <a:ext cx="201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CALEFACTOR ELÉCTRICO VEITO CH1500RE 110V/1500W</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6" name="Rectangle 106">
              <a:extLst>
                <a:ext uri="{FF2B5EF4-FFF2-40B4-BE49-F238E27FC236}">
                  <a16:creationId xmlns:a16="http://schemas.microsoft.com/office/drawing/2014/main" id="{78D44C36-AC33-B69C-11E5-E4E164FF81D4}"/>
                </a:ext>
              </a:extLst>
            </p:cNvPr>
            <p:cNvSpPr>
              <a:spLocks noChangeArrowheads="1"/>
            </p:cNvSpPr>
            <p:nvPr/>
          </p:nvSpPr>
          <p:spPr bwMode="auto">
            <a:xfrm>
              <a:off x="5751" y="2954"/>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$283.69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7" name="Rectangle 107">
              <a:extLst>
                <a:ext uri="{FF2B5EF4-FFF2-40B4-BE49-F238E27FC236}">
                  <a16:creationId xmlns:a16="http://schemas.microsoft.com/office/drawing/2014/main" id="{2A4101B4-D28C-4DEF-C804-88F49389A435}"/>
                </a:ext>
              </a:extLst>
            </p:cNvPr>
            <p:cNvSpPr>
              <a:spLocks noChangeArrowheads="1"/>
            </p:cNvSpPr>
            <p:nvPr/>
          </p:nvSpPr>
          <p:spPr bwMode="auto">
            <a:xfrm>
              <a:off x="730" y="3074"/>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8" name="Rectangle 108">
              <a:extLst>
                <a:ext uri="{FF2B5EF4-FFF2-40B4-BE49-F238E27FC236}">
                  <a16:creationId xmlns:a16="http://schemas.microsoft.com/office/drawing/2014/main" id="{5347E7AC-B2A2-283D-AB96-C9668C4D6A75}"/>
                </a:ext>
              </a:extLst>
            </p:cNvPr>
            <p:cNvSpPr>
              <a:spLocks noChangeArrowheads="1"/>
            </p:cNvSpPr>
            <p:nvPr/>
          </p:nvSpPr>
          <p:spPr bwMode="auto">
            <a:xfrm>
              <a:off x="922" y="3074"/>
              <a:ext cx="38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9" name="Rectangle 109">
              <a:extLst>
                <a:ext uri="{FF2B5EF4-FFF2-40B4-BE49-F238E27FC236}">
                  <a16:creationId xmlns:a16="http://schemas.microsoft.com/office/drawing/2014/main" id="{A1F8D759-8B82-ADAB-80BC-A74F89BE4945}"/>
                </a:ext>
              </a:extLst>
            </p:cNvPr>
            <p:cNvSpPr>
              <a:spLocks noChangeArrowheads="1"/>
            </p:cNvSpPr>
            <p:nvPr/>
          </p:nvSpPr>
          <p:spPr bwMode="auto">
            <a:xfrm>
              <a:off x="1529" y="3074"/>
              <a:ext cx="7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ATENCION SOCIOS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0" name="Rectangle 110">
              <a:extLst>
                <a:ext uri="{FF2B5EF4-FFF2-40B4-BE49-F238E27FC236}">
                  <a16:creationId xmlns:a16="http://schemas.microsoft.com/office/drawing/2014/main" id="{E332BE40-020C-DC66-817C-4C42ACE187FA}"/>
                </a:ext>
              </a:extLst>
            </p:cNvPr>
            <p:cNvSpPr>
              <a:spLocks noChangeArrowheads="1"/>
            </p:cNvSpPr>
            <p:nvPr/>
          </p:nvSpPr>
          <p:spPr bwMode="auto">
            <a:xfrm>
              <a:off x="2898" y="3074"/>
              <a:ext cx="212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 CAFETERA DE 45 TAZAS Y 3 CAFETERA DE 12 TAZAS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1" name="Rectangle 111">
              <a:extLst>
                <a:ext uri="{FF2B5EF4-FFF2-40B4-BE49-F238E27FC236}">
                  <a16:creationId xmlns:a16="http://schemas.microsoft.com/office/drawing/2014/main" id="{59A82109-68F7-6709-39E9-0EE07C0209D9}"/>
                </a:ext>
              </a:extLst>
            </p:cNvPr>
            <p:cNvSpPr>
              <a:spLocks noChangeArrowheads="1"/>
            </p:cNvSpPr>
            <p:nvPr/>
          </p:nvSpPr>
          <p:spPr bwMode="auto">
            <a:xfrm>
              <a:off x="5751" y="3074"/>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2" name="Rectangle 112">
              <a:extLst>
                <a:ext uri="{FF2B5EF4-FFF2-40B4-BE49-F238E27FC236}">
                  <a16:creationId xmlns:a16="http://schemas.microsoft.com/office/drawing/2014/main" id="{20715BDF-B029-EA2D-5093-2093A8CE8FD5}"/>
                </a:ext>
              </a:extLst>
            </p:cNvPr>
            <p:cNvSpPr>
              <a:spLocks noChangeArrowheads="1"/>
            </p:cNvSpPr>
            <p:nvPr/>
          </p:nvSpPr>
          <p:spPr bwMode="auto">
            <a:xfrm>
              <a:off x="730" y="3194"/>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3" name="Rectangle 113">
              <a:extLst>
                <a:ext uri="{FF2B5EF4-FFF2-40B4-BE49-F238E27FC236}">
                  <a16:creationId xmlns:a16="http://schemas.microsoft.com/office/drawing/2014/main" id="{36ADB2DA-0998-6017-4F6E-F4CED38E329B}"/>
                </a:ext>
              </a:extLst>
            </p:cNvPr>
            <p:cNvSpPr>
              <a:spLocks noChangeArrowheads="1"/>
            </p:cNvSpPr>
            <p:nvPr/>
          </p:nvSpPr>
          <p:spPr bwMode="auto">
            <a:xfrm>
              <a:off x="922" y="3194"/>
              <a:ext cx="38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4" name="Rectangle 114">
              <a:extLst>
                <a:ext uri="{FF2B5EF4-FFF2-40B4-BE49-F238E27FC236}">
                  <a16:creationId xmlns:a16="http://schemas.microsoft.com/office/drawing/2014/main" id="{EE978C0E-5251-CD2F-5E61-3A9B45444BC9}"/>
                </a:ext>
              </a:extLst>
            </p:cNvPr>
            <p:cNvSpPr>
              <a:spLocks noChangeArrowheads="1"/>
            </p:cNvSpPr>
            <p:nvPr/>
          </p:nvSpPr>
          <p:spPr bwMode="auto">
            <a:xfrm>
              <a:off x="1529" y="3194"/>
              <a:ext cx="108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VEHÍCULOS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5" name="Rectangle 115">
              <a:extLst>
                <a:ext uri="{FF2B5EF4-FFF2-40B4-BE49-F238E27FC236}">
                  <a16:creationId xmlns:a16="http://schemas.microsoft.com/office/drawing/2014/main" id="{0D518B8D-DF24-092A-44F1-7E8680FBADCB}"/>
                </a:ext>
              </a:extLst>
            </p:cNvPr>
            <p:cNvSpPr>
              <a:spLocks noChangeArrowheads="1"/>
            </p:cNvSpPr>
            <p:nvPr/>
          </p:nvSpPr>
          <p:spPr bwMode="auto">
            <a:xfrm>
              <a:off x="2898" y="3194"/>
              <a:ext cx="179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MECÁNICO CAMIONETA DMAX</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6" name="Rectangle 116">
              <a:extLst>
                <a:ext uri="{FF2B5EF4-FFF2-40B4-BE49-F238E27FC236}">
                  <a16:creationId xmlns:a16="http://schemas.microsoft.com/office/drawing/2014/main" id="{04129688-BCD6-C8F2-10A9-243438947A8A}"/>
                </a:ext>
              </a:extLst>
            </p:cNvPr>
            <p:cNvSpPr>
              <a:spLocks noChangeArrowheads="1"/>
            </p:cNvSpPr>
            <p:nvPr/>
          </p:nvSpPr>
          <p:spPr bwMode="auto">
            <a:xfrm>
              <a:off x="5793" y="3194"/>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$81.18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7" name="Rectangle 117">
              <a:extLst>
                <a:ext uri="{FF2B5EF4-FFF2-40B4-BE49-F238E27FC236}">
                  <a16:creationId xmlns:a16="http://schemas.microsoft.com/office/drawing/2014/main" id="{9798E946-45FE-BC9B-FEA5-B2426CD0A8C1}"/>
                </a:ext>
              </a:extLst>
            </p:cNvPr>
            <p:cNvSpPr>
              <a:spLocks noChangeArrowheads="1"/>
            </p:cNvSpPr>
            <p:nvPr/>
          </p:nvSpPr>
          <p:spPr bwMode="auto">
            <a:xfrm>
              <a:off x="730" y="3315"/>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8" name="Rectangle 118">
              <a:extLst>
                <a:ext uri="{FF2B5EF4-FFF2-40B4-BE49-F238E27FC236}">
                  <a16:creationId xmlns:a16="http://schemas.microsoft.com/office/drawing/2014/main" id="{D6466117-9854-CB7E-959B-ECA501F4E0ED}"/>
                </a:ext>
              </a:extLst>
            </p:cNvPr>
            <p:cNvSpPr>
              <a:spLocks noChangeArrowheads="1"/>
            </p:cNvSpPr>
            <p:nvPr/>
          </p:nvSpPr>
          <p:spPr bwMode="auto">
            <a:xfrm>
              <a:off x="922" y="3315"/>
              <a:ext cx="38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9" name="Rectangle 119">
              <a:extLst>
                <a:ext uri="{FF2B5EF4-FFF2-40B4-BE49-F238E27FC236}">
                  <a16:creationId xmlns:a16="http://schemas.microsoft.com/office/drawing/2014/main" id="{4B81901A-5EEF-E3D9-79EE-8F798253DA46}"/>
                </a:ext>
              </a:extLst>
            </p:cNvPr>
            <p:cNvSpPr>
              <a:spLocks noChangeArrowheads="1"/>
            </p:cNvSpPr>
            <p:nvPr/>
          </p:nvSpPr>
          <p:spPr bwMode="auto">
            <a:xfrm>
              <a:off x="2898" y="3315"/>
              <a:ext cx="42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PLANCHA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0" name="Rectangle 120">
              <a:extLst>
                <a:ext uri="{FF2B5EF4-FFF2-40B4-BE49-F238E27FC236}">
                  <a16:creationId xmlns:a16="http://schemas.microsoft.com/office/drawing/2014/main" id="{347F1D58-BF97-87EA-8DD9-C901815DDF2F}"/>
                </a:ext>
              </a:extLst>
            </p:cNvPr>
            <p:cNvSpPr>
              <a:spLocks noChangeArrowheads="1"/>
            </p:cNvSpPr>
            <p:nvPr/>
          </p:nvSpPr>
          <p:spPr bwMode="auto">
            <a:xfrm>
              <a:off x="5793" y="3315"/>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$24.94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1" name="Rectangle 121">
              <a:extLst>
                <a:ext uri="{FF2B5EF4-FFF2-40B4-BE49-F238E27FC236}">
                  <a16:creationId xmlns:a16="http://schemas.microsoft.com/office/drawing/2014/main" id="{40F157E7-CD4D-6D55-6EAD-C5E81414BC91}"/>
                </a:ext>
              </a:extLst>
            </p:cNvPr>
            <p:cNvSpPr>
              <a:spLocks noChangeArrowheads="1"/>
            </p:cNvSpPr>
            <p:nvPr/>
          </p:nvSpPr>
          <p:spPr bwMode="auto">
            <a:xfrm>
              <a:off x="730" y="3435"/>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2" name="Rectangle 122">
              <a:extLst>
                <a:ext uri="{FF2B5EF4-FFF2-40B4-BE49-F238E27FC236}">
                  <a16:creationId xmlns:a16="http://schemas.microsoft.com/office/drawing/2014/main" id="{8B2C9D92-5307-DBE6-41DA-80099DB037F0}"/>
                </a:ext>
              </a:extLst>
            </p:cNvPr>
            <p:cNvSpPr>
              <a:spLocks noChangeArrowheads="1"/>
            </p:cNvSpPr>
            <p:nvPr/>
          </p:nvSpPr>
          <p:spPr bwMode="auto">
            <a:xfrm>
              <a:off x="922" y="3435"/>
              <a:ext cx="38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3" name="Rectangle 123">
              <a:extLst>
                <a:ext uri="{FF2B5EF4-FFF2-40B4-BE49-F238E27FC236}">
                  <a16:creationId xmlns:a16="http://schemas.microsoft.com/office/drawing/2014/main" id="{EFC237E5-754A-492F-BA15-C136EFD071C0}"/>
                </a:ext>
              </a:extLst>
            </p:cNvPr>
            <p:cNvSpPr>
              <a:spLocks noChangeArrowheads="1"/>
            </p:cNvSpPr>
            <p:nvPr/>
          </p:nvSpPr>
          <p:spPr bwMode="auto">
            <a:xfrm>
              <a:off x="1529" y="3435"/>
              <a:ext cx="99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ÚTILES DE ASEO Y LIMPIEZA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4" name="Rectangle 124">
              <a:extLst>
                <a:ext uri="{FF2B5EF4-FFF2-40B4-BE49-F238E27FC236}">
                  <a16:creationId xmlns:a16="http://schemas.microsoft.com/office/drawing/2014/main" id="{FF94414B-E93C-3B0F-FB59-E9F1779D197C}"/>
                </a:ext>
              </a:extLst>
            </p:cNvPr>
            <p:cNvSpPr>
              <a:spLocks noChangeArrowheads="1"/>
            </p:cNvSpPr>
            <p:nvPr/>
          </p:nvSpPr>
          <p:spPr bwMode="auto">
            <a:xfrm>
              <a:off x="2898" y="3435"/>
              <a:ext cx="145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SUMINISTROS DE LIMPIEZA Y CAFETERÍA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5" name="Rectangle 125">
              <a:extLst>
                <a:ext uri="{FF2B5EF4-FFF2-40B4-BE49-F238E27FC236}">
                  <a16:creationId xmlns:a16="http://schemas.microsoft.com/office/drawing/2014/main" id="{3F3DE8DE-F86B-1D05-3881-6D2109AB9773}"/>
                </a:ext>
              </a:extLst>
            </p:cNvPr>
            <p:cNvSpPr>
              <a:spLocks noChangeArrowheads="1"/>
            </p:cNvSpPr>
            <p:nvPr/>
          </p:nvSpPr>
          <p:spPr bwMode="auto">
            <a:xfrm>
              <a:off x="5751" y="3435"/>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$162.30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6" name="Rectangle 126">
              <a:extLst>
                <a:ext uri="{FF2B5EF4-FFF2-40B4-BE49-F238E27FC236}">
                  <a16:creationId xmlns:a16="http://schemas.microsoft.com/office/drawing/2014/main" id="{2178EAB1-6D8A-8F0A-1C60-1C0BB738A319}"/>
                </a:ext>
              </a:extLst>
            </p:cNvPr>
            <p:cNvSpPr>
              <a:spLocks noChangeArrowheads="1"/>
            </p:cNvSpPr>
            <p:nvPr/>
          </p:nvSpPr>
          <p:spPr bwMode="auto">
            <a:xfrm>
              <a:off x="652" y="375"/>
              <a:ext cx="48" cy="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7" name="Rectangle 127">
              <a:extLst>
                <a:ext uri="{FF2B5EF4-FFF2-40B4-BE49-F238E27FC236}">
                  <a16:creationId xmlns:a16="http://schemas.microsoft.com/office/drawing/2014/main" id="{7003EE56-628E-4F90-3B6C-DDB10D1760D9}"/>
                </a:ext>
              </a:extLst>
            </p:cNvPr>
            <p:cNvSpPr>
              <a:spLocks noChangeArrowheads="1"/>
            </p:cNvSpPr>
            <p:nvPr/>
          </p:nvSpPr>
          <p:spPr bwMode="auto">
            <a:xfrm>
              <a:off x="3547" y="495"/>
              <a:ext cx="91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SEDE NACIONAL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8" name="Rectangle 128">
              <a:extLst>
                <a:ext uri="{FF2B5EF4-FFF2-40B4-BE49-F238E27FC236}">
                  <a16:creationId xmlns:a16="http://schemas.microsoft.com/office/drawing/2014/main" id="{E20D5426-BBE8-E992-D053-71413D09BF39}"/>
                </a:ext>
              </a:extLst>
            </p:cNvPr>
            <p:cNvSpPr>
              <a:spLocks noChangeArrowheads="1"/>
            </p:cNvSpPr>
            <p:nvPr/>
          </p:nvSpPr>
          <p:spPr bwMode="auto">
            <a:xfrm>
              <a:off x="634" y="483"/>
              <a:ext cx="6672" cy="1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Rectangle 129">
              <a:extLst>
                <a:ext uri="{FF2B5EF4-FFF2-40B4-BE49-F238E27FC236}">
                  <a16:creationId xmlns:a16="http://schemas.microsoft.com/office/drawing/2014/main" id="{610A041D-FF31-3BF9-A5B0-40D6B588DF0A}"/>
                </a:ext>
              </a:extLst>
            </p:cNvPr>
            <p:cNvSpPr>
              <a:spLocks noChangeArrowheads="1"/>
            </p:cNvSpPr>
            <p:nvPr/>
          </p:nvSpPr>
          <p:spPr bwMode="auto">
            <a:xfrm>
              <a:off x="904" y="363"/>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 name="Rectangle 130">
              <a:extLst>
                <a:ext uri="{FF2B5EF4-FFF2-40B4-BE49-F238E27FC236}">
                  <a16:creationId xmlns:a16="http://schemas.microsoft.com/office/drawing/2014/main" id="{A50DBA94-B875-2C09-EBC2-5955593591C0}"/>
                </a:ext>
              </a:extLst>
            </p:cNvPr>
            <p:cNvSpPr>
              <a:spLocks noChangeArrowheads="1"/>
            </p:cNvSpPr>
            <p:nvPr/>
          </p:nvSpPr>
          <p:spPr bwMode="auto">
            <a:xfrm>
              <a:off x="1511" y="363"/>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Rectangle 131">
              <a:extLst>
                <a:ext uri="{FF2B5EF4-FFF2-40B4-BE49-F238E27FC236}">
                  <a16:creationId xmlns:a16="http://schemas.microsoft.com/office/drawing/2014/main" id="{B2954C49-A231-150E-508F-0800EF8C688B}"/>
                </a:ext>
              </a:extLst>
            </p:cNvPr>
            <p:cNvSpPr>
              <a:spLocks noChangeArrowheads="1"/>
            </p:cNvSpPr>
            <p:nvPr/>
          </p:nvSpPr>
          <p:spPr bwMode="auto">
            <a:xfrm>
              <a:off x="2880" y="363"/>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Rectangle 132">
              <a:extLst>
                <a:ext uri="{FF2B5EF4-FFF2-40B4-BE49-F238E27FC236}">
                  <a16:creationId xmlns:a16="http://schemas.microsoft.com/office/drawing/2014/main" id="{50EB4D38-5781-3A23-D431-42F3F325AB73}"/>
                </a:ext>
              </a:extLst>
            </p:cNvPr>
            <p:cNvSpPr>
              <a:spLocks noChangeArrowheads="1"/>
            </p:cNvSpPr>
            <p:nvPr/>
          </p:nvSpPr>
          <p:spPr bwMode="auto">
            <a:xfrm>
              <a:off x="5090" y="363"/>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Rectangle 133">
              <a:extLst>
                <a:ext uri="{FF2B5EF4-FFF2-40B4-BE49-F238E27FC236}">
                  <a16:creationId xmlns:a16="http://schemas.microsoft.com/office/drawing/2014/main" id="{6C81EB12-F714-E920-84D2-97FC33073BF9}"/>
                </a:ext>
              </a:extLst>
            </p:cNvPr>
            <p:cNvSpPr>
              <a:spLocks noChangeArrowheads="1"/>
            </p:cNvSpPr>
            <p:nvPr/>
          </p:nvSpPr>
          <p:spPr bwMode="auto">
            <a:xfrm>
              <a:off x="6069" y="363"/>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4" name="Rectangle 134">
              <a:extLst>
                <a:ext uri="{FF2B5EF4-FFF2-40B4-BE49-F238E27FC236}">
                  <a16:creationId xmlns:a16="http://schemas.microsoft.com/office/drawing/2014/main" id="{A2ECB1F1-1FFC-6B36-31A7-794BE45C9286}"/>
                </a:ext>
              </a:extLst>
            </p:cNvPr>
            <p:cNvSpPr>
              <a:spLocks noChangeArrowheads="1"/>
            </p:cNvSpPr>
            <p:nvPr/>
          </p:nvSpPr>
          <p:spPr bwMode="auto">
            <a:xfrm>
              <a:off x="7294" y="495"/>
              <a:ext cx="12" cy="169"/>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5" name="Rectangle 135">
              <a:extLst>
                <a:ext uri="{FF2B5EF4-FFF2-40B4-BE49-F238E27FC236}">
                  <a16:creationId xmlns:a16="http://schemas.microsoft.com/office/drawing/2014/main" id="{7E960B4C-2CD8-1C8D-B3E4-8EE98A1340FD}"/>
                </a:ext>
              </a:extLst>
            </p:cNvPr>
            <p:cNvSpPr>
              <a:spLocks noChangeArrowheads="1"/>
            </p:cNvSpPr>
            <p:nvPr/>
          </p:nvSpPr>
          <p:spPr bwMode="auto">
            <a:xfrm>
              <a:off x="898" y="658"/>
              <a:ext cx="12" cy="2897"/>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0576251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B6774B2E-CDBF-0EEC-5953-691FA13DDD6C}"/>
              </a:ext>
            </a:extLst>
          </p:cNvPr>
          <p:cNvGrpSpPr>
            <a:grpSpLocks noChangeAspect="1"/>
          </p:cNvGrpSpPr>
          <p:nvPr/>
        </p:nvGrpSpPr>
        <p:grpSpPr bwMode="auto">
          <a:xfrm>
            <a:off x="800100" y="669925"/>
            <a:ext cx="11488738" cy="3733800"/>
            <a:chOff x="504" y="422"/>
            <a:chExt cx="7237" cy="2352"/>
          </a:xfrm>
        </p:grpSpPr>
        <p:sp>
          <p:nvSpPr>
            <p:cNvPr id="3" name="AutoShape 3">
              <a:extLst>
                <a:ext uri="{FF2B5EF4-FFF2-40B4-BE49-F238E27FC236}">
                  <a16:creationId xmlns:a16="http://schemas.microsoft.com/office/drawing/2014/main" id="{535B6105-C53B-2BDE-6CBD-798C99DBFF91}"/>
                </a:ext>
              </a:extLst>
            </p:cNvPr>
            <p:cNvSpPr>
              <a:spLocks noChangeAspect="1" noChangeArrowheads="1" noTextEdit="1"/>
            </p:cNvSpPr>
            <p:nvPr/>
          </p:nvSpPr>
          <p:spPr bwMode="auto">
            <a:xfrm>
              <a:off x="504" y="422"/>
              <a:ext cx="6672" cy="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5">
              <a:extLst>
                <a:ext uri="{FF2B5EF4-FFF2-40B4-BE49-F238E27FC236}">
                  <a16:creationId xmlns:a16="http://schemas.microsoft.com/office/drawing/2014/main" id="{DF7E4558-9570-C09D-9C14-78E66114ED3B}"/>
                </a:ext>
              </a:extLst>
            </p:cNvPr>
            <p:cNvSpPr>
              <a:spLocks noChangeArrowheads="1"/>
            </p:cNvSpPr>
            <p:nvPr/>
          </p:nvSpPr>
          <p:spPr bwMode="auto">
            <a:xfrm>
              <a:off x="504" y="422"/>
              <a:ext cx="6672" cy="132"/>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6">
              <a:extLst>
                <a:ext uri="{FF2B5EF4-FFF2-40B4-BE49-F238E27FC236}">
                  <a16:creationId xmlns:a16="http://schemas.microsoft.com/office/drawing/2014/main" id="{49188797-4209-62E3-6DFC-9F01085B7EFF}"/>
                </a:ext>
              </a:extLst>
            </p:cNvPr>
            <p:cNvSpPr>
              <a:spLocks noChangeArrowheads="1"/>
            </p:cNvSpPr>
            <p:nvPr/>
          </p:nvSpPr>
          <p:spPr bwMode="auto">
            <a:xfrm>
              <a:off x="7170" y="422"/>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7">
              <a:extLst>
                <a:ext uri="{FF2B5EF4-FFF2-40B4-BE49-F238E27FC236}">
                  <a16:creationId xmlns:a16="http://schemas.microsoft.com/office/drawing/2014/main" id="{A88398D5-3BD2-7476-2AEF-25BBC4A94CF9}"/>
                </a:ext>
              </a:extLst>
            </p:cNvPr>
            <p:cNvSpPr>
              <a:spLocks noChangeArrowheads="1"/>
            </p:cNvSpPr>
            <p:nvPr/>
          </p:nvSpPr>
          <p:spPr bwMode="auto">
            <a:xfrm>
              <a:off x="504" y="548"/>
              <a:ext cx="6672" cy="29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8">
              <a:extLst>
                <a:ext uri="{FF2B5EF4-FFF2-40B4-BE49-F238E27FC236}">
                  <a16:creationId xmlns:a16="http://schemas.microsoft.com/office/drawing/2014/main" id="{A10FF15F-AE6E-77C2-1594-AE7A2F98475A}"/>
                </a:ext>
              </a:extLst>
            </p:cNvPr>
            <p:cNvSpPr>
              <a:spLocks noChangeArrowheads="1"/>
            </p:cNvSpPr>
            <p:nvPr/>
          </p:nvSpPr>
          <p:spPr bwMode="auto">
            <a:xfrm>
              <a:off x="7170" y="548"/>
              <a:ext cx="571" cy="2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9">
              <a:extLst>
                <a:ext uri="{FF2B5EF4-FFF2-40B4-BE49-F238E27FC236}">
                  <a16:creationId xmlns:a16="http://schemas.microsoft.com/office/drawing/2014/main" id="{3E3D6D60-E054-D3AB-906C-6D52BCC65A4E}"/>
                </a:ext>
              </a:extLst>
            </p:cNvPr>
            <p:cNvSpPr>
              <a:spLocks noChangeArrowheads="1"/>
            </p:cNvSpPr>
            <p:nvPr/>
          </p:nvSpPr>
          <p:spPr bwMode="auto">
            <a:xfrm>
              <a:off x="504" y="837"/>
              <a:ext cx="7237" cy="16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10">
              <a:extLst>
                <a:ext uri="{FF2B5EF4-FFF2-40B4-BE49-F238E27FC236}">
                  <a16:creationId xmlns:a16="http://schemas.microsoft.com/office/drawing/2014/main" id="{8D09DFAD-B8F2-1348-A9E8-93171359D23A}"/>
                </a:ext>
              </a:extLst>
            </p:cNvPr>
            <p:cNvSpPr>
              <a:spLocks noChangeArrowheads="1"/>
            </p:cNvSpPr>
            <p:nvPr/>
          </p:nvSpPr>
          <p:spPr bwMode="auto">
            <a:xfrm>
              <a:off x="4960" y="2522"/>
              <a:ext cx="985" cy="132"/>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010DCA5-660D-008D-7AD9-5F18B53FC597}"/>
                </a:ext>
              </a:extLst>
            </p:cNvPr>
            <p:cNvSpPr>
              <a:spLocks noChangeArrowheads="1"/>
            </p:cNvSpPr>
            <p:nvPr/>
          </p:nvSpPr>
          <p:spPr bwMode="auto">
            <a:xfrm>
              <a:off x="7170" y="2522"/>
              <a:ext cx="571" cy="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8F8A25B-E5A0-51EB-F74D-F96643828F32}"/>
                </a:ext>
              </a:extLst>
            </p:cNvPr>
            <p:cNvSpPr>
              <a:spLocks noChangeArrowheads="1"/>
            </p:cNvSpPr>
            <p:nvPr/>
          </p:nvSpPr>
          <p:spPr bwMode="auto">
            <a:xfrm>
              <a:off x="504" y="2648"/>
              <a:ext cx="6672" cy="126"/>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4DEE191-9289-FD71-054D-392D4123E2E6}"/>
                </a:ext>
              </a:extLst>
            </p:cNvPr>
            <p:cNvSpPr>
              <a:spLocks noChangeArrowheads="1"/>
            </p:cNvSpPr>
            <p:nvPr/>
          </p:nvSpPr>
          <p:spPr bwMode="auto">
            <a:xfrm>
              <a:off x="7170" y="2648"/>
              <a:ext cx="571" cy="1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4FE6DF9-5929-B72F-208B-A4C11270EE97}"/>
                </a:ext>
              </a:extLst>
            </p:cNvPr>
            <p:cNvSpPr>
              <a:spLocks noChangeArrowheads="1"/>
            </p:cNvSpPr>
            <p:nvPr/>
          </p:nvSpPr>
          <p:spPr bwMode="auto">
            <a:xfrm>
              <a:off x="600" y="729"/>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 name="Rectangle 15">
              <a:extLst>
                <a:ext uri="{FF2B5EF4-FFF2-40B4-BE49-F238E27FC236}">
                  <a16:creationId xmlns:a16="http://schemas.microsoft.com/office/drawing/2014/main" id="{2047D5A6-2E0E-7B29-9531-E7F1F5DB53B6}"/>
                </a:ext>
              </a:extLst>
            </p:cNvPr>
            <p:cNvSpPr>
              <a:spLocks noChangeArrowheads="1"/>
            </p:cNvSpPr>
            <p:nvPr/>
          </p:nvSpPr>
          <p:spPr bwMode="auto">
            <a:xfrm>
              <a:off x="990" y="729"/>
              <a:ext cx="29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 name="Rectangle 16">
              <a:extLst>
                <a:ext uri="{FF2B5EF4-FFF2-40B4-BE49-F238E27FC236}">
                  <a16:creationId xmlns:a16="http://schemas.microsoft.com/office/drawing/2014/main" id="{BC642491-BC62-D9C4-0B66-FA2903317C6D}"/>
                </a:ext>
              </a:extLst>
            </p:cNvPr>
            <p:cNvSpPr>
              <a:spLocks noChangeArrowheads="1"/>
            </p:cNvSpPr>
            <p:nvPr/>
          </p:nvSpPr>
          <p:spPr bwMode="auto">
            <a:xfrm>
              <a:off x="1849" y="729"/>
              <a:ext cx="4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8" name="Rectangle 17">
              <a:extLst>
                <a:ext uri="{FF2B5EF4-FFF2-40B4-BE49-F238E27FC236}">
                  <a16:creationId xmlns:a16="http://schemas.microsoft.com/office/drawing/2014/main" id="{D94F4D4B-4C15-26EE-85F5-EBFE19CE730E}"/>
                </a:ext>
              </a:extLst>
            </p:cNvPr>
            <p:cNvSpPr>
              <a:spLocks noChangeArrowheads="1"/>
            </p:cNvSpPr>
            <p:nvPr/>
          </p:nvSpPr>
          <p:spPr bwMode="auto">
            <a:xfrm>
              <a:off x="3651" y="729"/>
              <a:ext cx="49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 name="Rectangle 18">
              <a:extLst>
                <a:ext uri="{FF2B5EF4-FFF2-40B4-BE49-F238E27FC236}">
                  <a16:creationId xmlns:a16="http://schemas.microsoft.com/office/drawing/2014/main" id="{A27B7513-5509-A086-2F21-62A7E5192A4E}"/>
                </a:ext>
              </a:extLst>
            </p:cNvPr>
            <p:cNvSpPr>
              <a:spLocks noChangeArrowheads="1"/>
            </p:cNvSpPr>
            <p:nvPr/>
          </p:nvSpPr>
          <p:spPr bwMode="auto">
            <a:xfrm>
              <a:off x="5086" y="729"/>
              <a:ext cx="877"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 name="Rectangle 19">
              <a:extLst>
                <a:ext uri="{FF2B5EF4-FFF2-40B4-BE49-F238E27FC236}">
                  <a16:creationId xmlns:a16="http://schemas.microsoft.com/office/drawing/2014/main" id="{FCA74DAB-5B7E-C475-1301-CF82A360C023}"/>
                </a:ext>
              </a:extLst>
            </p:cNvPr>
            <p:cNvSpPr>
              <a:spLocks noChangeArrowheads="1"/>
            </p:cNvSpPr>
            <p:nvPr/>
          </p:nvSpPr>
          <p:spPr bwMode="auto">
            <a:xfrm>
              <a:off x="6275" y="729"/>
              <a:ext cx="58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OBSERVACIÓN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1" name="Rectangle 20">
              <a:extLst>
                <a:ext uri="{FF2B5EF4-FFF2-40B4-BE49-F238E27FC236}">
                  <a16:creationId xmlns:a16="http://schemas.microsoft.com/office/drawing/2014/main" id="{37C4379A-173D-52B7-8F13-8D0B575A2C05}"/>
                </a:ext>
              </a:extLst>
            </p:cNvPr>
            <p:cNvSpPr>
              <a:spLocks noChangeArrowheads="1"/>
            </p:cNvSpPr>
            <p:nvPr/>
          </p:nvSpPr>
          <p:spPr bwMode="auto">
            <a:xfrm>
              <a:off x="600" y="849"/>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Rectangle 21">
              <a:extLst>
                <a:ext uri="{FF2B5EF4-FFF2-40B4-BE49-F238E27FC236}">
                  <a16:creationId xmlns:a16="http://schemas.microsoft.com/office/drawing/2014/main" id="{98B62AD2-6C15-CFF4-79FA-FD58BCD33E87}"/>
                </a:ext>
              </a:extLst>
            </p:cNvPr>
            <p:cNvSpPr>
              <a:spLocks noChangeArrowheads="1"/>
            </p:cNvSpPr>
            <p:nvPr/>
          </p:nvSpPr>
          <p:spPr bwMode="auto">
            <a:xfrm>
              <a:off x="792" y="849"/>
              <a:ext cx="5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3" name="Rectangle 22">
              <a:extLst>
                <a:ext uri="{FF2B5EF4-FFF2-40B4-BE49-F238E27FC236}">
                  <a16:creationId xmlns:a16="http://schemas.microsoft.com/office/drawing/2014/main" id="{E5833913-FAB9-DEC2-A09E-86E4321418E6}"/>
                </a:ext>
              </a:extLst>
            </p:cNvPr>
            <p:cNvSpPr>
              <a:spLocks noChangeArrowheads="1"/>
            </p:cNvSpPr>
            <p:nvPr/>
          </p:nvSpPr>
          <p:spPr bwMode="auto">
            <a:xfrm>
              <a:off x="1399" y="849"/>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 name="Rectangle 23">
              <a:extLst>
                <a:ext uri="{FF2B5EF4-FFF2-40B4-BE49-F238E27FC236}">
                  <a16:creationId xmlns:a16="http://schemas.microsoft.com/office/drawing/2014/main" id="{E5B27A11-CB9F-B3BC-53C9-E38F9FFF8988}"/>
                </a:ext>
              </a:extLst>
            </p:cNvPr>
            <p:cNvSpPr>
              <a:spLocks noChangeArrowheads="1"/>
            </p:cNvSpPr>
            <p:nvPr/>
          </p:nvSpPr>
          <p:spPr bwMode="auto">
            <a:xfrm>
              <a:off x="2768" y="849"/>
              <a:ext cx="180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DE 44 MESAS DE MADERA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 name="Rectangle 24">
              <a:extLst>
                <a:ext uri="{FF2B5EF4-FFF2-40B4-BE49-F238E27FC236}">
                  <a16:creationId xmlns:a16="http://schemas.microsoft.com/office/drawing/2014/main" id="{91CB2491-67FD-B50C-ECDE-59E2E69B5D69}"/>
                </a:ext>
              </a:extLst>
            </p:cNvPr>
            <p:cNvSpPr>
              <a:spLocks noChangeArrowheads="1"/>
            </p:cNvSpPr>
            <p:nvPr/>
          </p:nvSpPr>
          <p:spPr bwMode="auto">
            <a:xfrm>
              <a:off x="5621" y="849"/>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$506.00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 name="Rectangle 25">
              <a:extLst>
                <a:ext uri="{FF2B5EF4-FFF2-40B4-BE49-F238E27FC236}">
                  <a16:creationId xmlns:a16="http://schemas.microsoft.com/office/drawing/2014/main" id="{1C9C026F-ADAA-422C-4CD4-6F49C1F59C0D}"/>
                </a:ext>
              </a:extLst>
            </p:cNvPr>
            <p:cNvSpPr>
              <a:spLocks noChangeArrowheads="1"/>
            </p:cNvSpPr>
            <p:nvPr/>
          </p:nvSpPr>
          <p:spPr bwMode="auto">
            <a:xfrm>
              <a:off x="5957" y="861"/>
              <a:ext cx="769"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 PAGA ADELANTO 50%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 name="Rectangle 26">
              <a:extLst>
                <a:ext uri="{FF2B5EF4-FFF2-40B4-BE49-F238E27FC236}">
                  <a16:creationId xmlns:a16="http://schemas.microsoft.com/office/drawing/2014/main" id="{867A5EDF-A489-40DF-6A35-4D40C349402B}"/>
                </a:ext>
              </a:extLst>
            </p:cNvPr>
            <p:cNvSpPr>
              <a:spLocks noChangeArrowheads="1"/>
            </p:cNvSpPr>
            <p:nvPr/>
          </p:nvSpPr>
          <p:spPr bwMode="auto">
            <a:xfrm>
              <a:off x="600" y="969"/>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 name="Rectangle 27">
              <a:extLst>
                <a:ext uri="{FF2B5EF4-FFF2-40B4-BE49-F238E27FC236}">
                  <a16:creationId xmlns:a16="http://schemas.microsoft.com/office/drawing/2014/main" id="{6D13839C-9C0A-6479-1189-3589CF31C8DD}"/>
                </a:ext>
              </a:extLst>
            </p:cNvPr>
            <p:cNvSpPr>
              <a:spLocks noChangeArrowheads="1"/>
            </p:cNvSpPr>
            <p:nvPr/>
          </p:nvSpPr>
          <p:spPr bwMode="auto">
            <a:xfrm>
              <a:off x="792" y="969"/>
              <a:ext cx="5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 name="Rectangle 28">
              <a:extLst>
                <a:ext uri="{FF2B5EF4-FFF2-40B4-BE49-F238E27FC236}">
                  <a16:creationId xmlns:a16="http://schemas.microsoft.com/office/drawing/2014/main" id="{5F9F78F0-6443-FA2E-F44B-AC316C77F3FE}"/>
                </a:ext>
              </a:extLst>
            </p:cNvPr>
            <p:cNvSpPr>
              <a:spLocks noChangeArrowheads="1"/>
            </p:cNvSpPr>
            <p:nvPr/>
          </p:nvSpPr>
          <p:spPr bwMode="auto">
            <a:xfrm>
              <a:off x="1399" y="969"/>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 name="Rectangle 29">
              <a:extLst>
                <a:ext uri="{FF2B5EF4-FFF2-40B4-BE49-F238E27FC236}">
                  <a16:creationId xmlns:a16="http://schemas.microsoft.com/office/drawing/2014/main" id="{E9B63153-09EB-22F9-8A79-9DF2DC1F55EC}"/>
                </a:ext>
              </a:extLst>
            </p:cNvPr>
            <p:cNvSpPr>
              <a:spLocks noChangeArrowheads="1"/>
            </p:cNvSpPr>
            <p:nvPr/>
          </p:nvSpPr>
          <p:spPr bwMode="auto">
            <a:xfrm>
              <a:off x="2768" y="969"/>
              <a:ext cx="165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 CINTAS YMCKLL Y 5000 TARJETAS PVC</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 name="Rectangle 30">
              <a:extLst>
                <a:ext uri="{FF2B5EF4-FFF2-40B4-BE49-F238E27FC236}">
                  <a16:creationId xmlns:a16="http://schemas.microsoft.com/office/drawing/2014/main" id="{D3829B39-3E7A-2FEA-F96F-5297AFCCBFDD}"/>
                </a:ext>
              </a:extLst>
            </p:cNvPr>
            <p:cNvSpPr>
              <a:spLocks noChangeArrowheads="1"/>
            </p:cNvSpPr>
            <p:nvPr/>
          </p:nvSpPr>
          <p:spPr bwMode="auto">
            <a:xfrm>
              <a:off x="5555" y="969"/>
              <a:ext cx="43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$3,045.00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 name="Rectangle 31">
              <a:extLst>
                <a:ext uri="{FF2B5EF4-FFF2-40B4-BE49-F238E27FC236}">
                  <a16:creationId xmlns:a16="http://schemas.microsoft.com/office/drawing/2014/main" id="{75AC85F9-FF14-187B-1CE0-8E732AC22FF6}"/>
                </a:ext>
              </a:extLst>
            </p:cNvPr>
            <p:cNvSpPr>
              <a:spLocks noChangeArrowheads="1"/>
            </p:cNvSpPr>
            <p:nvPr/>
          </p:nvSpPr>
          <p:spPr bwMode="auto">
            <a:xfrm>
              <a:off x="600" y="1090"/>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 name="Rectangle 32">
              <a:extLst>
                <a:ext uri="{FF2B5EF4-FFF2-40B4-BE49-F238E27FC236}">
                  <a16:creationId xmlns:a16="http://schemas.microsoft.com/office/drawing/2014/main" id="{B4E94293-1D87-CF42-1094-DEE78B0E537D}"/>
                </a:ext>
              </a:extLst>
            </p:cNvPr>
            <p:cNvSpPr>
              <a:spLocks noChangeArrowheads="1"/>
            </p:cNvSpPr>
            <p:nvPr/>
          </p:nvSpPr>
          <p:spPr bwMode="auto">
            <a:xfrm>
              <a:off x="792" y="1090"/>
              <a:ext cx="5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 name="Rectangle 33">
              <a:extLst>
                <a:ext uri="{FF2B5EF4-FFF2-40B4-BE49-F238E27FC236}">
                  <a16:creationId xmlns:a16="http://schemas.microsoft.com/office/drawing/2014/main" id="{4C881924-39FC-A129-EDAF-A7CEA4E70822}"/>
                </a:ext>
              </a:extLst>
            </p:cNvPr>
            <p:cNvSpPr>
              <a:spLocks noChangeArrowheads="1"/>
            </p:cNvSpPr>
            <p:nvPr/>
          </p:nvSpPr>
          <p:spPr bwMode="auto">
            <a:xfrm>
              <a:off x="1399" y="1090"/>
              <a:ext cx="108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VEHÍCULOS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5" name="Rectangle 34">
              <a:extLst>
                <a:ext uri="{FF2B5EF4-FFF2-40B4-BE49-F238E27FC236}">
                  <a16:creationId xmlns:a16="http://schemas.microsoft.com/office/drawing/2014/main" id="{F09A8B15-0F07-68DC-59F4-E0D5BB9C23F3}"/>
                </a:ext>
              </a:extLst>
            </p:cNvPr>
            <p:cNvSpPr>
              <a:spLocks noChangeArrowheads="1"/>
            </p:cNvSpPr>
            <p:nvPr/>
          </p:nvSpPr>
          <p:spPr bwMode="auto">
            <a:xfrm>
              <a:off x="2768" y="1090"/>
              <a:ext cx="179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MANTENIMIENTO MECÁNICO CAMIONETA DMAX</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6" name="Rectangle 35">
              <a:extLst>
                <a:ext uri="{FF2B5EF4-FFF2-40B4-BE49-F238E27FC236}">
                  <a16:creationId xmlns:a16="http://schemas.microsoft.com/office/drawing/2014/main" id="{598CA4F9-6BE3-3D3C-AC9F-3E1D196CC601}"/>
                </a:ext>
              </a:extLst>
            </p:cNvPr>
            <p:cNvSpPr>
              <a:spLocks noChangeArrowheads="1"/>
            </p:cNvSpPr>
            <p:nvPr/>
          </p:nvSpPr>
          <p:spPr bwMode="auto">
            <a:xfrm>
              <a:off x="5621" y="1090"/>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$240.70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 name="Rectangle 36">
              <a:extLst>
                <a:ext uri="{FF2B5EF4-FFF2-40B4-BE49-F238E27FC236}">
                  <a16:creationId xmlns:a16="http://schemas.microsoft.com/office/drawing/2014/main" id="{1CE17680-B44F-A60B-BF76-75CE559640D4}"/>
                </a:ext>
              </a:extLst>
            </p:cNvPr>
            <p:cNvSpPr>
              <a:spLocks noChangeArrowheads="1"/>
            </p:cNvSpPr>
            <p:nvPr/>
          </p:nvSpPr>
          <p:spPr bwMode="auto">
            <a:xfrm>
              <a:off x="600" y="1210"/>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 name="Rectangle 37">
              <a:extLst>
                <a:ext uri="{FF2B5EF4-FFF2-40B4-BE49-F238E27FC236}">
                  <a16:creationId xmlns:a16="http://schemas.microsoft.com/office/drawing/2014/main" id="{BF9F0FD0-AFFC-A51E-39C8-93A9F6BBF527}"/>
                </a:ext>
              </a:extLst>
            </p:cNvPr>
            <p:cNvSpPr>
              <a:spLocks noChangeArrowheads="1"/>
            </p:cNvSpPr>
            <p:nvPr/>
          </p:nvSpPr>
          <p:spPr bwMode="auto">
            <a:xfrm>
              <a:off x="1399" y="1210"/>
              <a:ext cx="42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SEGUROS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 name="Rectangle 38">
              <a:extLst>
                <a:ext uri="{FF2B5EF4-FFF2-40B4-BE49-F238E27FC236}">
                  <a16:creationId xmlns:a16="http://schemas.microsoft.com/office/drawing/2014/main" id="{B9F49DD3-D6AB-8DE7-F26F-663E16EA6D93}"/>
                </a:ext>
              </a:extLst>
            </p:cNvPr>
            <p:cNvSpPr>
              <a:spLocks noChangeArrowheads="1"/>
            </p:cNvSpPr>
            <p:nvPr/>
          </p:nvSpPr>
          <p:spPr bwMode="auto">
            <a:xfrm>
              <a:off x="600" y="1330"/>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 name="Rectangle 39">
              <a:extLst>
                <a:ext uri="{FF2B5EF4-FFF2-40B4-BE49-F238E27FC236}">
                  <a16:creationId xmlns:a16="http://schemas.microsoft.com/office/drawing/2014/main" id="{AD2E207A-8347-EDAB-B9AE-90C5A8ED4807}"/>
                </a:ext>
              </a:extLst>
            </p:cNvPr>
            <p:cNvSpPr>
              <a:spLocks noChangeArrowheads="1"/>
            </p:cNvSpPr>
            <p:nvPr/>
          </p:nvSpPr>
          <p:spPr bwMode="auto">
            <a:xfrm>
              <a:off x="792" y="1330"/>
              <a:ext cx="5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 name="Rectangle 40">
              <a:extLst>
                <a:ext uri="{FF2B5EF4-FFF2-40B4-BE49-F238E27FC236}">
                  <a16:creationId xmlns:a16="http://schemas.microsoft.com/office/drawing/2014/main" id="{88DE579B-A111-97F9-54B0-0046DCD7520F}"/>
                </a:ext>
              </a:extLst>
            </p:cNvPr>
            <p:cNvSpPr>
              <a:spLocks noChangeArrowheads="1"/>
            </p:cNvSpPr>
            <p:nvPr/>
          </p:nvSpPr>
          <p:spPr bwMode="auto">
            <a:xfrm>
              <a:off x="1399" y="1330"/>
              <a:ext cx="94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2" name="Rectangle 41">
              <a:extLst>
                <a:ext uri="{FF2B5EF4-FFF2-40B4-BE49-F238E27FC236}">
                  <a16:creationId xmlns:a16="http://schemas.microsoft.com/office/drawing/2014/main" id="{37B9BF8A-DCEC-BA20-84F5-A7F26D84799A}"/>
                </a:ext>
              </a:extLst>
            </p:cNvPr>
            <p:cNvSpPr>
              <a:spLocks noChangeArrowheads="1"/>
            </p:cNvSpPr>
            <p:nvPr/>
          </p:nvSpPr>
          <p:spPr bwMode="auto">
            <a:xfrm>
              <a:off x="2768" y="1330"/>
              <a:ext cx="228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800 GLOBOS PERSONALIZADOS PARA LA SEDE NACIONAL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 name="Rectangle 42">
              <a:extLst>
                <a:ext uri="{FF2B5EF4-FFF2-40B4-BE49-F238E27FC236}">
                  <a16:creationId xmlns:a16="http://schemas.microsoft.com/office/drawing/2014/main" id="{3EC1F14B-DAD3-EE55-5DA1-62B486254B8A}"/>
                </a:ext>
              </a:extLst>
            </p:cNvPr>
            <p:cNvSpPr>
              <a:spLocks noChangeArrowheads="1"/>
            </p:cNvSpPr>
            <p:nvPr/>
          </p:nvSpPr>
          <p:spPr bwMode="auto">
            <a:xfrm>
              <a:off x="5663" y="1330"/>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 name="Rectangle 43">
              <a:extLst>
                <a:ext uri="{FF2B5EF4-FFF2-40B4-BE49-F238E27FC236}">
                  <a16:creationId xmlns:a16="http://schemas.microsoft.com/office/drawing/2014/main" id="{D3217483-7A50-85E8-B721-4E5CBF06452B}"/>
                </a:ext>
              </a:extLst>
            </p:cNvPr>
            <p:cNvSpPr>
              <a:spLocks noChangeArrowheads="1"/>
            </p:cNvSpPr>
            <p:nvPr/>
          </p:nvSpPr>
          <p:spPr bwMode="auto">
            <a:xfrm>
              <a:off x="5957" y="1342"/>
              <a:ext cx="769"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 PAGA ADELANTO 50%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 name="Rectangle 44">
              <a:extLst>
                <a:ext uri="{FF2B5EF4-FFF2-40B4-BE49-F238E27FC236}">
                  <a16:creationId xmlns:a16="http://schemas.microsoft.com/office/drawing/2014/main" id="{A9936A38-652A-76DC-13CA-B6BA2A957323}"/>
                </a:ext>
              </a:extLst>
            </p:cNvPr>
            <p:cNvSpPr>
              <a:spLocks noChangeArrowheads="1"/>
            </p:cNvSpPr>
            <p:nvPr/>
          </p:nvSpPr>
          <p:spPr bwMode="auto">
            <a:xfrm>
              <a:off x="600" y="1511"/>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97</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 name="Rectangle 45">
              <a:extLst>
                <a:ext uri="{FF2B5EF4-FFF2-40B4-BE49-F238E27FC236}">
                  <a16:creationId xmlns:a16="http://schemas.microsoft.com/office/drawing/2014/main" id="{68FFBB03-78D2-7F61-E485-9D46D1695070}"/>
                </a:ext>
              </a:extLst>
            </p:cNvPr>
            <p:cNvSpPr>
              <a:spLocks noChangeArrowheads="1"/>
            </p:cNvSpPr>
            <p:nvPr/>
          </p:nvSpPr>
          <p:spPr bwMode="auto">
            <a:xfrm>
              <a:off x="792" y="1511"/>
              <a:ext cx="5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 name="Rectangle 46">
              <a:extLst>
                <a:ext uri="{FF2B5EF4-FFF2-40B4-BE49-F238E27FC236}">
                  <a16:creationId xmlns:a16="http://schemas.microsoft.com/office/drawing/2014/main" id="{12341B22-3027-66FD-F355-73E62995E175}"/>
                </a:ext>
              </a:extLst>
            </p:cNvPr>
            <p:cNvSpPr>
              <a:spLocks noChangeArrowheads="1"/>
            </p:cNvSpPr>
            <p:nvPr/>
          </p:nvSpPr>
          <p:spPr bwMode="auto">
            <a:xfrm>
              <a:off x="1399" y="1511"/>
              <a:ext cx="94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8" name="Rectangle 47">
              <a:extLst>
                <a:ext uri="{FF2B5EF4-FFF2-40B4-BE49-F238E27FC236}">
                  <a16:creationId xmlns:a16="http://schemas.microsoft.com/office/drawing/2014/main" id="{0BAA8CF3-8385-4966-149E-81116BB1B17B}"/>
                </a:ext>
              </a:extLst>
            </p:cNvPr>
            <p:cNvSpPr>
              <a:spLocks noChangeArrowheads="1"/>
            </p:cNvSpPr>
            <p:nvPr/>
          </p:nvSpPr>
          <p:spPr bwMode="auto">
            <a:xfrm>
              <a:off x="2768" y="1451"/>
              <a:ext cx="213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IMPRESIÓN DE 3 TALONARIOS PARA RECIBOS DE ENTREGA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9" name="Rectangle 48">
              <a:extLst>
                <a:ext uri="{FF2B5EF4-FFF2-40B4-BE49-F238E27FC236}">
                  <a16:creationId xmlns:a16="http://schemas.microsoft.com/office/drawing/2014/main" id="{E3D29904-3197-AE10-437B-FE3393852369}"/>
                </a:ext>
              </a:extLst>
            </p:cNvPr>
            <p:cNvSpPr>
              <a:spLocks noChangeArrowheads="1"/>
            </p:cNvSpPr>
            <p:nvPr/>
          </p:nvSpPr>
          <p:spPr bwMode="auto">
            <a:xfrm>
              <a:off x="2768" y="1571"/>
              <a:ext cx="53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DE CARNETS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 name="Rectangle 49">
              <a:extLst>
                <a:ext uri="{FF2B5EF4-FFF2-40B4-BE49-F238E27FC236}">
                  <a16:creationId xmlns:a16="http://schemas.microsoft.com/office/drawing/2014/main" id="{24018A3A-1B9D-EDF0-B083-06996F0093C4}"/>
                </a:ext>
              </a:extLst>
            </p:cNvPr>
            <p:cNvSpPr>
              <a:spLocks noChangeArrowheads="1"/>
            </p:cNvSpPr>
            <p:nvPr/>
          </p:nvSpPr>
          <p:spPr bwMode="auto">
            <a:xfrm>
              <a:off x="5663" y="1511"/>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 name="Rectangle 50">
              <a:extLst>
                <a:ext uri="{FF2B5EF4-FFF2-40B4-BE49-F238E27FC236}">
                  <a16:creationId xmlns:a16="http://schemas.microsoft.com/office/drawing/2014/main" id="{30550CEE-FD39-0BC1-C0FC-696CC9CA3287}"/>
                </a:ext>
              </a:extLst>
            </p:cNvPr>
            <p:cNvSpPr>
              <a:spLocks noChangeArrowheads="1"/>
            </p:cNvSpPr>
            <p:nvPr/>
          </p:nvSpPr>
          <p:spPr bwMode="auto">
            <a:xfrm>
              <a:off x="600" y="1691"/>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98</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 name="Rectangle 51">
              <a:extLst>
                <a:ext uri="{FF2B5EF4-FFF2-40B4-BE49-F238E27FC236}">
                  <a16:creationId xmlns:a16="http://schemas.microsoft.com/office/drawing/2014/main" id="{39693B8A-2432-D83A-BD17-8F5041CF1618}"/>
                </a:ext>
              </a:extLst>
            </p:cNvPr>
            <p:cNvSpPr>
              <a:spLocks noChangeArrowheads="1"/>
            </p:cNvSpPr>
            <p:nvPr/>
          </p:nvSpPr>
          <p:spPr bwMode="auto">
            <a:xfrm>
              <a:off x="792" y="1691"/>
              <a:ext cx="5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3" name="Rectangle 52">
              <a:extLst>
                <a:ext uri="{FF2B5EF4-FFF2-40B4-BE49-F238E27FC236}">
                  <a16:creationId xmlns:a16="http://schemas.microsoft.com/office/drawing/2014/main" id="{76B1D617-365B-E746-F6F0-EB60D46D18AC}"/>
                </a:ext>
              </a:extLst>
            </p:cNvPr>
            <p:cNvSpPr>
              <a:spLocks noChangeArrowheads="1"/>
            </p:cNvSpPr>
            <p:nvPr/>
          </p:nvSpPr>
          <p:spPr bwMode="auto">
            <a:xfrm>
              <a:off x="1399" y="1691"/>
              <a:ext cx="94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4" name="Rectangle 53">
              <a:extLst>
                <a:ext uri="{FF2B5EF4-FFF2-40B4-BE49-F238E27FC236}">
                  <a16:creationId xmlns:a16="http://schemas.microsoft.com/office/drawing/2014/main" id="{F39CD66B-7F75-EF71-EA6B-14E4F6028546}"/>
                </a:ext>
              </a:extLst>
            </p:cNvPr>
            <p:cNvSpPr>
              <a:spLocks noChangeArrowheads="1"/>
            </p:cNvSpPr>
            <p:nvPr/>
          </p:nvSpPr>
          <p:spPr bwMode="auto">
            <a:xfrm>
              <a:off x="2768" y="1691"/>
              <a:ext cx="1129"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LIBRETAS INSTITUCIONALES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 name="Rectangle 54">
              <a:extLst>
                <a:ext uri="{FF2B5EF4-FFF2-40B4-BE49-F238E27FC236}">
                  <a16:creationId xmlns:a16="http://schemas.microsoft.com/office/drawing/2014/main" id="{51EE30F1-AE73-858F-FCA8-6B74BCD16C60}"/>
                </a:ext>
              </a:extLst>
            </p:cNvPr>
            <p:cNvSpPr>
              <a:spLocks noChangeArrowheads="1"/>
            </p:cNvSpPr>
            <p:nvPr/>
          </p:nvSpPr>
          <p:spPr bwMode="auto">
            <a:xfrm>
              <a:off x="5555" y="1691"/>
              <a:ext cx="43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$1,375.00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 name="Rectangle 55">
              <a:extLst>
                <a:ext uri="{FF2B5EF4-FFF2-40B4-BE49-F238E27FC236}">
                  <a16:creationId xmlns:a16="http://schemas.microsoft.com/office/drawing/2014/main" id="{B3F5DC23-BFE4-8EDB-8FA2-5A4506FAD03B}"/>
                </a:ext>
              </a:extLst>
            </p:cNvPr>
            <p:cNvSpPr>
              <a:spLocks noChangeArrowheads="1"/>
            </p:cNvSpPr>
            <p:nvPr/>
          </p:nvSpPr>
          <p:spPr bwMode="auto">
            <a:xfrm>
              <a:off x="5957" y="1703"/>
              <a:ext cx="853"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 CANCELA 50% RESTANTE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 name="Rectangle 56">
              <a:extLst>
                <a:ext uri="{FF2B5EF4-FFF2-40B4-BE49-F238E27FC236}">
                  <a16:creationId xmlns:a16="http://schemas.microsoft.com/office/drawing/2014/main" id="{2AE88BFE-DD93-7C60-71CA-26D020EFA545}"/>
                </a:ext>
              </a:extLst>
            </p:cNvPr>
            <p:cNvSpPr>
              <a:spLocks noChangeArrowheads="1"/>
            </p:cNvSpPr>
            <p:nvPr/>
          </p:nvSpPr>
          <p:spPr bwMode="auto">
            <a:xfrm>
              <a:off x="600" y="1812"/>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99</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 name="Rectangle 57">
              <a:extLst>
                <a:ext uri="{FF2B5EF4-FFF2-40B4-BE49-F238E27FC236}">
                  <a16:creationId xmlns:a16="http://schemas.microsoft.com/office/drawing/2014/main" id="{2BB8B407-D358-804D-A7D8-74C544AB9BEA}"/>
                </a:ext>
              </a:extLst>
            </p:cNvPr>
            <p:cNvSpPr>
              <a:spLocks noChangeArrowheads="1"/>
            </p:cNvSpPr>
            <p:nvPr/>
          </p:nvSpPr>
          <p:spPr bwMode="auto">
            <a:xfrm>
              <a:off x="792" y="1812"/>
              <a:ext cx="5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 name="Rectangle 58">
              <a:extLst>
                <a:ext uri="{FF2B5EF4-FFF2-40B4-BE49-F238E27FC236}">
                  <a16:creationId xmlns:a16="http://schemas.microsoft.com/office/drawing/2014/main" id="{BBD3354E-AF8C-DDE6-C9B4-1CB0B867FAB0}"/>
                </a:ext>
              </a:extLst>
            </p:cNvPr>
            <p:cNvSpPr>
              <a:spLocks noChangeArrowheads="1"/>
            </p:cNvSpPr>
            <p:nvPr/>
          </p:nvSpPr>
          <p:spPr bwMode="auto">
            <a:xfrm>
              <a:off x="1399" y="1812"/>
              <a:ext cx="42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SEGUROS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 name="Rectangle 59">
              <a:extLst>
                <a:ext uri="{FF2B5EF4-FFF2-40B4-BE49-F238E27FC236}">
                  <a16:creationId xmlns:a16="http://schemas.microsoft.com/office/drawing/2014/main" id="{240E6A2E-173D-C80C-D305-331483FC7759}"/>
                </a:ext>
              </a:extLst>
            </p:cNvPr>
            <p:cNvSpPr>
              <a:spLocks noChangeArrowheads="1"/>
            </p:cNvSpPr>
            <p:nvPr/>
          </p:nvSpPr>
          <p:spPr bwMode="auto">
            <a:xfrm>
              <a:off x="2768" y="1812"/>
              <a:ext cx="194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RASTREO SATELITAL POR DOS AÑOS EN HUNTER</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1" name="Rectangle 60">
              <a:extLst>
                <a:ext uri="{FF2B5EF4-FFF2-40B4-BE49-F238E27FC236}">
                  <a16:creationId xmlns:a16="http://schemas.microsoft.com/office/drawing/2014/main" id="{AF502DE9-6CA4-75DE-25E0-CE508EEB8B4E}"/>
                </a:ext>
              </a:extLst>
            </p:cNvPr>
            <p:cNvSpPr>
              <a:spLocks noChangeArrowheads="1"/>
            </p:cNvSpPr>
            <p:nvPr/>
          </p:nvSpPr>
          <p:spPr bwMode="auto">
            <a:xfrm>
              <a:off x="5621" y="1812"/>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$473.16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2" name="Rectangle 61">
              <a:extLst>
                <a:ext uri="{FF2B5EF4-FFF2-40B4-BE49-F238E27FC236}">
                  <a16:creationId xmlns:a16="http://schemas.microsoft.com/office/drawing/2014/main" id="{092A4047-767A-BCEA-FF1F-56D0F0DB17F0}"/>
                </a:ext>
              </a:extLst>
            </p:cNvPr>
            <p:cNvSpPr>
              <a:spLocks noChangeArrowheads="1"/>
            </p:cNvSpPr>
            <p:nvPr/>
          </p:nvSpPr>
          <p:spPr bwMode="auto">
            <a:xfrm>
              <a:off x="582" y="1992"/>
              <a:ext cx="19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 name="Rectangle 62">
              <a:extLst>
                <a:ext uri="{FF2B5EF4-FFF2-40B4-BE49-F238E27FC236}">
                  <a16:creationId xmlns:a16="http://schemas.microsoft.com/office/drawing/2014/main" id="{B7F762AC-627C-74B3-DF22-90B6BF008D97}"/>
                </a:ext>
              </a:extLst>
            </p:cNvPr>
            <p:cNvSpPr>
              <a:spLocks noChangeArrowheads="1"/>
            </p:cNvSpPr>
            <p:nvPr/>
          </p:nvSpPr>
          <p:spPr bwMode="auto">
            <a:xfrm>
              <a:off x="792" y="1992"/>
              <a:ext cx="5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4" name="Rectangle 63">
              <a:extLst>
                <a:ext uri="{FF2B5EF4-FFF2-40B4-BE49-F238E27FC236}">
                  <a16:creationId xmlns:a16="http://schemas.microsoft.com/office/drawing/2014/main" id="{62620768-EF83-20F3-EE43-6B92DD12FDB6}"/>
                </a:ext>
              </a:extLst>
            </p:cNvPr>
            <p:cNvSpPr>
              <a:spLocks noChangeArrowheads="1"/>
            </p:cNvSpPr>
            <p:nvPr/>
          </p:nvSpPr>
          <p:spPr bwMode="auto">
            <a:xfrm>
              <a:off x="1399" y="1992"/>
              <a:ext cx="111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5" name="Rectangle 64">
              <a:extLst>
                <a:ext uri="{FF2B5EF4-FFF2-40B4-BE49-F238E27FC236}">
                  <a16:creationId xmlns:a16="http://schemas.microsoft.com/office/drawing/2014/main" id="{44C93321-3D54-CA44-7B51-552A3A617FDF}"/>
                </a:ext>
              </a:extLst>
            </p:cNvPr>
            <p:cNvSpPr>
              <a:spLocks noChangeArrowheads="1"/>
            </p:cNvSpPr>
            <p:nvPr/>
          </p:nvSpPr>
          <p:spPr bwMode="auto">
            <a:xfrm>
              <a:off x="2768" y="1932"/>
              <a:ext cx="1855"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REPARACIÓN DE CAJAS DE BREKERS Y REVISIÓN DE </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6" name="Rectangle 65">
              <a:extLst>
                <a:ext uri="{FF2B5EF4-FFF2-40B4-BE49-F238E27FC236}">
                  <a16:creationId xmlns:a16="http://schemas.microsoft.com/office/drawing/2014/main" id="{9EB5D07D-0AF4-33B4-992F-1F5562AAB1B7}"/>
                </a:ext>
              </a:extLst>
            </p:cNvPr>
            <p:cNvSpPr>
              <a:spLocks noChangeArrowheads="1"/>
            </p:cNvSpPr>
            <p:nvPr/>
          </p:nvSpPr>
          <p:spPr bwMode="auto">
            <a:xfrm>
              <a:off x="2768" y="2052"/>
              <a:ext cx="43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MEDIDOR</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7" name="Rectangle 66">
              <a:extLst>
                <a:ext uri="{FF2B5EF4-FFF2-40B4-BE49-F238E27FC236}">
                  <a16:creationId xmlns:a16="http://schemas.microsoft.com/office/drawing/2014/main" id="{1A41235E-CBAA-FC2A-81C5-B9315EB8A500}"/>
                </a:ext>
              </a:extLst>
            </p:cNvPr>
            <p:cNvSpPr>
              <a:spLocks noChangeArrowheads="1"/>
            </p:cNvSpPr>
            <p:nvPr/>
          </p:nvSpPr>
          <p:spPr bwMode="auto">
            <a:xfrm>
              <a:off x="5663" y="1992"/>
              <a:ext cx="31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$61.05</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8" name="Rectangle 67">
              <a:extLst>
                <a:ext uri="{FF2B5EF4-FFF2-40B4-BE49-F238E27FC236}">
                  <a16:creationId xmlns:a16="http://schemas.microsoft.com/office/drawing/2014/main" id="{EE4C84F8-9DA3-F1E9-67CC-770CB8E8307D}"/>
                </a:ext>
              </a:extLst>
            </p:cNvPr>
            <p:cNvSpPr>
              <a:spLocks noChangeArrowheads="1"/>
            </p:cNvSpPr>
            <p:nvPr/>
          </p:nvSpPr>
          <p:spPr bwMode="auto">
            <a:xfrm>
              <a:off x="582" y="2173"/>
              <a:ext cx="19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101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9" name="Rectangle 68">
              <a:extLst>
                <a:ext uri="{FF2B5EF4-FFF2-40B4-BE49-F238E27FC236}">
                  <a16:creationId xmlns:a16="http://schemas.microsoft.com/office/drawing/2014/main" id="{C87DF861-9643-47BA-35B1-5BF48D791725}"/>
                </a:ext>
              </a:extLst>
            </p:cNvPr>
            <p:cNvSpPr>
              <a:spLocks noChangeArrowheads="1"/>
            </p:cNvSpPr>
            <p:nvPr/>
          </p:nvSpPr>
          <p:spPr bwMode="auto">
            <a:xfrm>
              <a:off x="792" y="2173"/>
              <a:ext cx="5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0" name="Rectangle 69">
              <a:extLst>
                <a:ext uri="{FF2B5EF4-FFF2-40B4-BE49-F238E27FC236}">
                  <a16:creationId xmlns:a16="http://schemas.microsoft.com/office/drawing/2014/main" id="{E139A011-FC8A-AA16-1B7D-630E9B2DBC2B}"/>
                </a:ext>
              </a:extLst>
            </p:cNvPr>
            <p:cNvSpPr>
              <a:spLocks noChangeArrowheads="1"/>
            </p:cNvSpPr>
            <p:nvPr/>
          </p:nvSpPr>
          <p:spPr bwMode="auto">
            <a:xfrm>
              <a:off x="1399" y="2173"/>
              <a:ext cx="1075"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SUMINISTROS DE OFICINA</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1" name="Rectangle 70">
              <a:extLst>
                <a:ext uri="{FF2B5EF4-FFF2-40B4-BE49-F238E27FC236}">
                  <a16:creationId xmlns:a16="http://schemas.microsoft.com/office/drawing/2014/main" id="{19101B02-4203-F3A2-CE1E-E27CC629B021}"/>
                </a:ext>
              </a:extLst>
            </p:cNvPr>
            <p:cNvSpPr>
              <a:spLocks noChangeArrowheads="1"/>
            </p:cNvSpPr>
            <p:nvPr/>
          </p:nvSpPr>
          <p:spPr bwMode="auto">
            <a:xfrm>
              <a:off x="2768" y="2173"/>
              <a:ext cx="108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ELABORACIÓN DE ESTATUTOS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2" name="Rectangle 71">
              <a:extLst>
                <a:ext uri="{FF2B5EF4-FFF2-40B4-BE49-F238E27FC236}">
                  <a16:creationId xmlns:a16="http://schemas.microsoft.com/office/drawing/2014/main" id="{6F1A75C9-B8E4-154A-589F-AF024D9AB619}"/>
                </a:ext>
              </a:extLst>
            </p:cNvPr>
            <p:cNvSpPr>
              <a:spLocks noChangeArrowheads="1"/>
            </p:cNvSpPr>
            <p:nvPr/>
          </p:nvSpPr>
          <p:spPr bwMode="auto">
            <a:xfrm>
              <a:off x="5621" y="2173"/>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3" name="Rectangle 72">
              <a:extLst>
                <a:ext uri="{FF2B5EF4-FFF2-40B4-BE49-F238E27FC236}">
                  <a16:creationId xmlns:a16="http://schemas.microsoft.com/office/drawing/2014/main" id="{26733219-638F-D7EE-4680-DF52CFEB9EA3}"/>
                </a:ext>
              </a:extLst>
            </p:cNvPr>
            <p:cNvSpPr>
              <a:spLocks noChangeArrowheads="1"/>
            </p:cNvSpPr>
            <p:nvPr/>
          </p:nvSpPr>
          <p:spPr bwMode="auto">
            <a:xfrm>
              <a:off x="582" y="2293"/>
              <a:ext cx="19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102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4" name="Rectangle 73">
              <a:extLst>
                <a:ext uri="{FF2B5EF4-FFF2-40B4-BE49-F238E27FC236}">
                  <a16:creationId xmlns:a16="http://schemas.microsoft.com/office/drawing/2014/main" id="{103C9C8A-B309-48E8-5D14-B6D7D1ABF6EE}"/>
                </a:ext>
              </a:extLst>
            </p:cNvPr>
            <p:cNvSpPr>
              <a:spLocks noChangeArrowheads="1"/>
            </p:cNvSpPr>
            <p:nvPr/>
          </p:nvSpPr>
          <p:spPr bwMode="auto">
            <a:xfrm>
              <a:off x="792" y="2293"/>
              <a:ext cx="5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5" name="Rectangle 74">
              <a:extLst>
                <a:ext uri="{FF2B5EF4-FFF2-40B4-BE49-F238E27FC236}">
                  <a16:creationId xmlns:a16="http://schemas.microsoft.com/office/drawing/2014/main" id="{777AB4AD-60BE-800E-43AB-342E99507AFE}"/>
                </a:ext>
              </a:extLst>
            </p:cNvPr>
            <p:cNvSpPr>
              <a:spLocks noChangeArrowheads="1"/>
            </p:cNvSpPr>
            <p:nvPr/>
          </p:nvSpPr>
          <p:spPr bwMode="auto">
            <a:xfrm>
              <a:off x="1399" y="2293"/>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6" name="Rectangle 75">
              <a:extLst>
                <a:ext uri="{FF2B5EF4-FFF2-40B4-BE49-F238E27FC236}">
                  <a16:creationId xmlns:a16="http://schemas.microsoft.com/office/drawing/2014/main" id="{B669AC0D-7D71-5BBF-3350-DE1F6F66B177}"/>
                </a:ext>
              </a:extLst>
            </p:cNvPr>
            <p:cNvSpPr>
              <a:spLocks noChangeArrowheads="1"/>
            </p:cNvSpPr>
            <p:nvPr/>
          </p:nvSpPr>
          <p:spPr bwMode="auto">
            <a:xfrm>
              <a:off x="2768" y="2293"/>
              <a:ext cx="183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DATAMOVIL QPOSMINI, CONEXIÓN Y PROTECCIÓN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7" name="Rectangle 76">
              <a:extLst>
                <a:ext uri="{FF2B5EF4-FFF2-40B4-BE49-F238E27FC236}">
                  <a16:creationId xmlns:a16="http://schemas.microsoft.com/office/drawing/2014/main" id="{B835F6C7-5995-979D-9A4D-61053266128B}"/>
                </a:ext>
              </a:extLst>
            </p:cNvPr>
            <p:cNvSpPr>
              <a:spLocks noChangeArrowheads="1"/>
            </p:cNvSpPr>
            <p:nvPr/>
          </p:nvSpPr>
          <p:spPr bwMode="auto">
            <a:xfrm>
              <a:off x="5621" y="2293"/>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$144.31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8" name="Rectangle 77">
              <a:extLst>
                <a:ext uri="{FF2B5EF4-FFF2-40B4-BE49-F238E27FC236}">
                  <a16:creationId xmlns:a16="http://schemas.microsoft.com/office/drawing/2014/main" id="{379AFA6A-B69F-9408-5913-F0F03DDFB228}"/>
                </a:ext>
              </a:extLst>
            </p:cNvPr>
            <p:cNvSpPr>
              <a:spLocks noChangeArrowheads="1"/>
            </p:cNvSpPr>
            <p:nvPr/>
          </p:nvSpPr>
          <p:spPr bwMode="auto">
            <a:xfrm>
              <a:off x="582" y="2413"/>
              <a:ext cx="19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103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9" name="Rectangle 78">
              <a:extLst>
                <a:ext uri="{FF2B5EF4-FFF2-40B4-BE49-F238E27FC236}">
                  <a16:creationId xmlns:a16="http://schemas.microsoft.com/office/drawing/2014/main" id="{D1682EF9-FE0E-58D0-7D37-BC75C8705F34}"/>
                </a:ext>
              </a:extLst>
            </p:cNvPr>
            <p:cNvSpPr>
              <a:spLocks noChangeArrowheads="1"/>
            </p:cNvSpPr>
            <p:nvPr/>
          </p:nvSpPr>
          <p:spPr bwMode="auto">
            <a:xfrm>
              <a:off x="792" y="2413"/>
              <a:ext cx="541"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SEPTIEMBRE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0" name="Rectangle 79">
              <a:extLst>
                <a:ext uri="{FF2B5EF4-FFF2-40B4-BE49-F238E27FC236}">
                  <a16:creationId xmlns:a16="http://schemas.microsoft.com/office/drawing/2014/main" id="{F6B792D2-534F-0387-3910-56B3DD6D3792}"/>
                </a:ext>
              </a:extLst>
            </p:cNvPr>
            <p:cNvSpPr>
              <a:spLocks noChangeArrowheads="1"/>
            </p:cNvSpPr>
            <p:nvPr/>
          </p:nvSpPr>
          <p:spPr bwMode="auto">
            <a:xfrm>
              <a:off x="1399" y="2413"/>
              <a:ext cx="99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ÚTILES DE ASEO Y LIMPIEZA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1" name="Rectangle 80">
              <a:extLst>
                <a:ext uri="{FF2B5EF4-FFF2-40B4-BE49-F238E27FC236}">
                  <a16:creationId xmlns:a16="http://schemas.microsoft.com/office/drawing/2014/main" id="{2BA3F110-5158-92FD-0B15-F61BE2E753C1}"/>
                </a:ext>
              </a:extLst>
            </p:cNvPr>
            <p:cNvSpPr>
              <a:spLocks noChangeArrowheads="1"/>
            </p:cNvSpPr>
            <p:nvPr/>
          </p:nvSpPr>
          <p:spPr bwMode="auto">
            <a:xfrm>
              <a:off x="2768" y="2413"/>
              <a:ext cx="145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SUMINISTROS DE LIMPIEZA Y CAFETERÍA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2" name="Rectangle 81">
              <a:extLst>
                <a:ext uri="{FF2B5EF4-FFF2-40B4-BE49-F238E27FC236}">
                  <a16:creationId xmlns:a16="http://schemas.microsoft.com/office/drawing/2014/main" id="{B10217EB-557B-E6F3-070C-DB109B1FBF1B}"/>
                </a:ext>
              </a:extLst>
            </p:cNvPr>
            <p:cNvSpPr>
              <a:spLocks noChangeArrowheads="1"/>
            </p:cNvSpPr>
            <p:nvPr/>
          </p:nvSpPr>
          <p:spPr bwMode="auto">
            <a:xfrm>
              <a:off x="5621" y="2413"/>
              <a:ext cx="3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$162.30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3" name="Rectangle 82">
              <a:extLst>
                <a:ext uri="{FF2B5EF4-FFF2-40B4-BE49-F238E27FC236}">
                  <a16:creationId xmlns:a16="http://schemas.microsoft.com/office/drawing/2014/main" id="{B7A9423C-A68D-74E6-A55A-9E7430DEC9EE}"/>
                </a:ext>
              </a:extLst>
            </p:cNvPr>
            <p:cNvSpPr>
              <a:spLocks noChangeArrowheads="1"/>
            </p:cNvSpPr>
            <p:nvPr/>
          </p:nvSpPr>
          <p:spPr bwMode="auto">
            <a:xfrm>
              <a:off x="5465" y="2534"/>
              <a:ext cx="498"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$67,724.56</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4" name="Rectangle 83">
              <a:extLst>
                <a:ext uri="{FF2B5EF4-FFF2-40B4-BE49-F238E27FC236}">
                  <a16:creationId xmlns:a16="http://schemas.microsoft.com/office/drawing/2014/main" id="{157C63B9-D4B5-3F86-C56C-F140EDDE3318}"/>
                </a:ext>
              </a:extLst>
            </p:cNvPr>
            <p:cNvSpPr>
              <a:spLocks noChangeArrowheads="1"/>
            </p:cNvSpPr>
            <p:nvPr/>
          </p:nvSpPr>
          <p:spPr bwMode="auto">
            <a:xfrm>
              <a:off x="522" y="428"/>
              <a:ext cx="54" cy="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5" name="Rectangle 84">
              <a:extLst>
                <a:ext uri="{FF2B5EF4-FFF2-40B4-BE49-F238E27FC236}">
                  <a16:creationId xmlns:a16="http://schemas.microsoft.com/office/drawing/2014/main" id="{819A22E1-BAB5-E1C5-CC96-835BBEBDF236}"/>
                </a:ext>
              </a:extLst>
            </p:cNvPr>
            <p:cNvSpPr>
              <a:spLocks noChangeArrowheads="1"/>
            </p:cNvSpPr>
            <p:nvPr/>
          </p:nvSpPr>
          <p:spPr bwMode="auto">
            <a:xfrm>
              <a:off x="3417" y="554"/>
              <a:ext cx="919"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SEDE NACIONAL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6" name="Rectangle 85">
              <a:extLst>
                <a:ext uri="{FF2B5EF4-FFF2-40B4-BE49-F238E27FC236}">
                  <a16:creationId xmlns:a16="http://schemas.microsoft.com/office/drawing/2014/main" id="{614CA5C4-0297-DC68-A72F-27855EFD7A90}"/>
                </a:ext>
              </a:extLst>
            </p:cNvPr>
            <p:cNvSpPr>
              <a:spLocks noChangeArrowheads="1"/>
            </p:cNvSpPr>
            <p:nvPr/>
          </p:nvSpPr>
          <p:spPr bwMode="auto">
            <a:xfrm>
              <a:off x="4684" y="2528"/>
              <a:ext cx="31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7" name="Rectangle 86">
              <a:extLst>
                <a:ext uri="{FF2B5EF4-FFF2-40B4-BE49-F238E27FC236}">
                  <a16:creationId xmlns:a16="http://schemas.microsoft.com/office/drawing/2014/main" id="{91A300AE-9B18-A171-FCB2-7DAE2D40BC17}"/>
                </a:ext>
              </a:extLst>
            </p:cNvPr>
            <p:cNvSpPr>
              <a:spLocks noChangeArrowheads="1"/>
            </p:cNvSpPr>
            <p:nvPr/>
          </p:nvSpPr>
          <p:spPr bwMode="auto">
            <a:xfrm>
              <a:off x="504" y="542"/>
              <a:ext cx="6672" cy="1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Rectangle 87">
              <a:extLst>
                <a:ext uri="{FF2B5EF4-FFF2-40B4-BE49-F238E27FC236}">
                  <a16:creationId xmlns:a16="http://schemas.microsoft.com/office/drawing/2014/main" id="{AF5C1A2E-53FB-6929-1D5C-EEE930268788}"/>
                </a:ext>
              </a:extLst>
            </p:cNvPr>
            <p:cNvSpPr>
              <a:spLocks noChangeArrowheads="1"/>
            </p:cNvSpPr>
            <p:nvPr/>
          </p:nvSpPr>
          <p:spPr bwMode="auto">
            <a:xfrm>
              <a:off x="774" y="422"/>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Rectangle 88">
              <a:extLst>
                <a:ext uri="{FF2B5EF4-FFF2-40B4-BE49-F238E27FC236}">
                  <a16:creationId xmlns:a16="http://schemas.microsoft.com/office/drawing/2014/main" id="{E76168BF-C529-9EF1-6D61-1BC3E48587A0}"/>
                </a:ext>
              </a:extLst>
            </p:cNvPr>
            <p:cNvSpPr>
              <a:spLocks noChangeArrowheads="1"/>
            </p:cNvSpPr>
            <p:nvPr/>
          </p:nvSpPr>
          <p:spPr bwMode="auto">
            <a:xfrm>
              <a:off x="1381" y="422"/>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Rectangle 89">
              <a:extLst>
                <a:ext uri="{FF2B5EF4-FFF2-40B4-BE49-F238E27FC236}">
                  <a16:creationId xmlns:a16="http://schemas.microsoft.com/office/drawing/2014/main" id="{83FDF251-E333-F0CB-9232-031B2B004F23}"/>
                </a:ext>
              </a:extLst>
            </p:cNvPr>
            <p:cNvSpPr>
              <a:spLocks noChangeArrowheads="1"/>
            </p:cNvSpPr>
            <p:nvPr/>
          </p:nvSpPr>
          <p:spPr bwMode="auto">
            <a:xfrm>
              <a:off x="2750" y="422"/>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Rectangle 90">
              <a:extLst>
                <a:ext uri="{FF2B5EF4-FFF2-40B4-BE49-F238E27FC236}">
                  <a16:creationId xmlns:a16="http://schemas.microsoft.com/office/drawing/2014/main" id="{B16F97B9-86F7-8AA3-4B28-548FCB144749}"/>
                </a:ext>
              </a:extLst>
            </p:cNvPr>
            <p:cNvSpPr>
              <a:spLocks noChangeArrowheads="1"/>
            </p:cNvSpPr>
            <p:nvPr/>
          </p:nvSpPr>
          <p:spPr bwMode="auto">
            <a:xfrm>
              <a:off x="4960" y="422"/>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BFB4996C-F6B6-2B49-D421-0E3D109C93D5}"/>
                </a:ext>
              </a:extLst>
            </p:cNvPr>
            <p:cNvSpPr>
              <a:spLocks noChangeArrowheads="1"/>
            </p:cNvSpPr>
            <p:nvPr/>
          </p:nvSpPr>
          <p:spPr bwMode="auto">
            <a:xfrm>
              <a:off x="5939" y="422"/>
              <a:ext cx="6" cy="1"/>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3F52227A-6954-11F6-BDBD-E34C7411B302}"/>
                </a:ext>
              </a:extLst>
            </p:cNvPr>
            <p:cNvSpPr>
              <a:spLocks noChangeArrowheads="1"/>
            </p:cNvSpPr>
            <p:nvPr/>
          </p:nvSpPr>
          <p:spPr bwMode="auto">
            <a:xfrm>
              <a:off x="7164" y="554"/>
              <a:ext cx="12" cy="169"/>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Rectangle 93">
              <a:extLst>
                <a:ext uri="{FF2B5EF4-FFF2-40B4-BE49-F238E27FC236}">
                  <a16:creationId xmlns:a16="http://schemas.microsoft.com/office/drawing/2014/main" id="{5510BCBD-A84D-6F2F-B394-1ED4E13EDD28}"/>
                </a:ext>
              </a:extLst>
            </p:cNvPr>
            <p:cNvSpPr>
              <a:spLocks noChangeArrowheads="1"/>
            </p:cNvSpPr>
            <p:nvPr/>
          </p:nvSpPr>
          <p:spPr bwMode="auto">
            <a:xfrm>
              <a:off x="768" y="717"/>
              <a:ext cx="12" cy="1811"/>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Rectangle 94">
              <a:extLst>
                <a:ext uri="{FF2B5EF4-FFF2-40B4-BE49-F238E27FC236}">
                  <a16:creationId xmlns:a16="http://schemas.microsoft.com/office/drawing/2014/main" id="{4B8EC4A0-9813-D1CA-F4F1-E0E61E385C48}"/>
                </a:ext>
              </a:extLst>
            </p:cNvPr>
            <p:cNvSpPr>
              <a:spLocks noChangeArrowheads="1"/>
            </p:cNvSpPr>
            <p:nvPr/>
          </p:nvSpPr>
          <p:spPr bwMode="auto">
            <a:xfrm>
              <a:off x="4954" y="2522"/>
              <a:ext cx="12" cy="13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Rectangle 95">
              <a:extLst>
                <a:ext uri="{FF2B5EF4-FFF2-40B4-BE49-F238E27FC236}">
                  <a16:creationId xmlns:a16="http://schemas.microsoft.com/office/drawing/2014/main" id="{5623F484-5DE2-F120-A6E5-9F6358495EBA}"/>
                </a:ext>
              </a:extLst>
            </p:cNvPr>
            <p:cNvSpPr>
              <a:spLocks noChangeArrowheads="1"/>
            </p:cNvSpPr>
            <p:nvPr/>
          </p:nvSpPr>
          <p:spPr bwMode="auto">
            <a:xfrm>
              <a:off x="768" y="2648"/>
              <a:ext cx="12" cy="1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7" name="Group 98">
            <a:extLst>
              <a:ext uri="{FF2B5EF4-FFF2-40B4-BE49-F238E27FC236}">
                <a16:creationId xmlns:a16="http://schemas.microsoft.com/office/drawing/2014/main" id="{65011B27-4EA7-C83C-CD81-F276F68CE141}"/>
              </a:ext>
            </a:extLst>
          </p:cNvPr>
          <p:cNvGrpSpPr>
            <a:grpSpLocks noChangeAspect="1"/>
          </p:cNvGrpSpPr>
          <p:nvPr/>
        </p:nvGrpSpPr>
        <p:grpSpPr bwMode="auto">
          <a:xfrm>
            <a:off x="800100" y="4359276"/>
            <a:ext cx="11488738" cy="2030413"/>
            <a:chOff x="504" y="2746"/>
            <a:chExt cx="7237" cy="1279"/>
          </a:xfrm>
        </p:grpSpPr>
        <p:sp>
          <p:nvSpPr>
            <p:cNvPr id="98" name="AutoShape 97">
              <a:extLst>
                <a:ext uri="{FF2B5EF4-FFF2-40B4-BE49-F238E27FC236}">
                  <a16:creationId xmlns:a16="http://schemas.microsoft.com/office/drawing/2014/main" id="{45B2706D-81B1-0F60-086A-14125353018E}"/>
                </a:ext>
              </a:extLst>
            </p:cNvPr>
            <p:cNvSpPr>
              <a:spLocks noChangeAspect="1" noChangeArrowheads="1" noTextEdit="1"/>
            </p:cNvSpPr>
            <p:nvPr/>
          </p:nvSpPr>
          <p:spPr bwMode="auto">
            <a:xfrm>
              <a:off x="504" y="2746"/>
              <a:ext cx="6672"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Rectangle 99">
              <a:extLst>
                <a:ext uri="{FF2B5EF4-FFF2-40B4-BE49-F238E27FC236}">
                  <a16:creationId xmlns:a16="http://schemas.microsoft.com/office/drawing/2014/main" id="{DE4B5A1E-0D27-3993-4B9D-EFF49AADA613}"/>
                </a:ext>
              </a:extLst>
            </p:cNvPr>
            <p:cNvSpPr>
              <a:spLocks noChangeArrowheads="1"/>
            </p:cNvSpPr>
            <p:nvPr/>
          </p:nvSpPr>
          <p:spPr bwMode="auto">
            <a:xfrm>
              <a:off x="504" y="2746"/>
              <a:ext cx="6672" cy="133"/>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Rectangle 100">
              <a:extLst>
                <a:ext uri="{FF2B5EF4-FFF2-40B4-BE49-F238E27FC236}">
                  <a16:creationId xmlns:a16="http://schemas.microsoft.com/office/drawing/2014/main" id="{CB0D4E81-9D82-F2FD-8697-16A9E6F87681}"/>
                </a:ext>
              </a:extLst>
            </p:cNvPr>
            <p:cNvSpPr>
              <a:spLocks noChangeArrowheads="1"/>
            </p:cNvSpPr>
            <p:nvPr/>
          </p:nvSpPr>
          <p:spPr bwMode="auto">
            <a:xfrm>
              <a:off x="7170" y="2746"/>
              <a:ext cx="571"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Rectangle 101">
              <a:extLst>
                <a:ext uri="{FF2B5EF4-FFF2-40B4-BE49-F238E27FC236}">
                  <a16:creationId xmlns:a16="http://schemas.microsoft.com/office/drawing/2014/main" id="{190AE60E-3E41-FDD3-073A-D76607AD4F53}"/>
                </a:ext>
              </a:extLst>
            </p:cNvPr>
            <p:cNvSpPr>
              <a:spLocks noChangeArrowheads="1"/>
            </p:cNvSpPr>
            <p:nvPr/>
          </p:nvSpPr>
          <p:spPr bwMode="auto">
            <a:xfrm>
              <a:off x="504" y="2873"/>
              <a:ext cx="6672" cy="29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Rectangle 102">
              <a:extLst>
                <a:ext uri="{FF2B5EF4-FFF2-40B4-BE49-F238E27FC236}">
                  <a16:creationId xmlns:a16="http://schemas.microsoft.com/office/drawing/2014/main" id="{DA73AEAE-BADD-A348-0D9C-1C94F904B632}"/>
                </a:ext>
              </a:extLst>
            </p:cNvPr>
            <p:cNvSpPr>
              <a:spLocks noChangeArrowheads="1"/>
            </p:cNvSpPr>
            <p:nvPr/>
          </p:nvSpPr>
          <p:spPr bwMode="auto">
            <a:xfrm>
              <a:off x="7170" y="2873"/>
              <a:ext cx="571" cy="2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 name="Rectangle 103">
              <a:extLst>
                <a:ext uri="{FF2B5EF4-FFF2-40B4-BE49-F238E27FC236}">
                  <a16:creationId xmlns:a16="http://schemas.microsoft.com/office/drawing/2014/main" id="{BA56BEA5-21F8-A108-5830-3EA36C6FC876}"/>
                </a:ext>
              </a:extLst>
            </p:cNvPr>
            <p:cNvSpPr>
              <a:spLocks noChangeArrowheads="1"/>
            </p:cNvSpPr>
            <p:nvPr/>
          </p:nvSpPr>
          <p:spPr bwMode="auto">
            <a:xfrm>
              <a:off x="504" y="3162"/>
              <a:ext cx="7237" cy="6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Rectangle 104">
              <a:extLst>
                <a:ext uri="{FF2B5EF4-FFF2-40B4-BE49-F238E27FC236}">
                  <a16:creationId xmlns:a16="http://schemas.microsoft.com/office/drawing/2014/main" id="{AEE8C65F-6A77-3032-14C4-84E774EF24F5}"/>
                </a:ext>
              </a:extLst>
            </p:cNvPr>
            <p:cNvSpPr>
              <a:spLocks noChangeArrowheads="1"/>
            </p:cNvSpPr>
            <p:nvPr/>
          </p:nvSpPr>
          <p:spPr bwMode="auto">
            <a:xfrm>
              <a:off x="504" y="3765"/>
              <a:ext cx="4462" cy="13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Rectangle 105">
              <a:extLst>
                <a:ext uri="{FF2B5EF4-FFF2-40B4-BE49-F238E27FC236}">
                  <a16:creationId xmlns:a16="http://schemas.microsoft.com/office/drawing/2014/main" id="{279A0CB4-649C-3C00-D7B3-A037F015710B}"/>
                </a:ext>
              </a:extLst>
            </p:cNvPr>
            <p:cNvSpPr>
              <a:spLocks noChangeArrowheads="1"/>
            </p:cNvSpPr>
            <p:nvPr/>
          </p:nvSpPr>
          <p:spPr bwMode="auto">
            <a:xfrm>
              <a:off x="4960" y="3765"/>
              <a:ext cx="985" cy="133"/>
            </a:xfrm>
            <a:prstGeom prst="rect">
              <a:avLst/>
            </a:prstGeom>
            <a:solidFill>
              <a:srgbClr val="3756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Rectangle 106">
              <a:extLst>
                <a:ext uri="{FF2B5EF4-FFF2-40B4-BE49-F238E27FC236}">
                  <a16:creationId xmlns:a16="http://schemas.microsoft.com/office/drawing/2014/main" id="{5714CB72-F038-56E2-E521-C51EB3318DCF}"/>
                </a:ext>
              </a:extLst>
            </p:cNvPr>
            <p:cNvSpPr>
              <a:spLocks noChangeArrowheads="1"/>
            </p:cNvSpPr>
            <p:nvPr/>
          </p:nvSpPr>
          <p:spPr bwMode="auto">
            <a:xfrm>
              <a:off x="5939" y="3765"/>
              <a:ext cx="1237" cy="13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 name="Rectangle 107">
              <a:extLst>
                <a:ext uri="{FF2B5EF4-FFF2-40B4-BE49-F238E27FC236}">
                  <a16:creationId xmlns:a16="http://schemas.microsoft.com/office/drawing/2014/main" id="{143945EA-F1F2-7A4F-5155-58B5F8032228}"/>
                </a:ext>
              </a:extLst>
            </p:cNvPr>
            <p:cNvSpPr>
              <a:spLocks noChangeArrowheads="1"/>
            </p:cNvSpPr>
            <p:nvPr/>
          </p:nvSpPr>
          <p:spPr bwMode="auto">
            <a:xfrm>
              <a:off x="7170" y="3765"/>
              <a:ext cx="571"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Rectangle 108">
              <a:extLst>
                <a:ext uri="{FF2B5EF4-FFF2-40B4-BE49-F238E27FC236}">
                  <a16:creationId xmlns:a16="http://schemas.microsoft.com/office/drawing/2014/main" id="{7B3F03CC-9F6E-D446-F50E-FB7CF8FD0E75}"/>
                </a:ext>
              </a:extLst>
            </p:cNvPr>
            <p:cNvSpPr>
              <a:spLocks noChangeArrowheads="1"/>
            </p:cNvSpPr>
            <p:nvPr/>
          </p:nvSpPr>
          <p:spPr bwMode="auto">
            <a:xfrm>
              <a:off x="504" y="3892"/>
              <a:ext cx="6672" cy="133"/>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Rectangle 109">
              <a:extLst>
                <a:ext uri="{FF2B5EF4-FFF2-40B4-BE49-F238E27FC236}">
                  <a16:creationId xmlns:a16="http://schemas.microsoft.com/office/drawing/2014/main" id="{7AB3F0D7-BB47-AA04-ABEF-C7292D4D9AD9}"/>
                </a:ext>
              </a:extLst>
            </p:cNvPr>
            <p:cNvSpPr>
              <a:spLocks noChangeArrowheads="1"/>
            </p:cNvSpPr>
            <p:nvPr/>
          </p:nvSpPr>
          <p:spPr bwMode="auto">
            <a:xfrm>
              <a:off x="7170" y="3892"/>
              <a:ext cx="571"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Rectangle 110">
              <a:extLst>
                <a:ext uri="{FF2B5EF4-FFF2-40B4-BE49-F238E27FC236}">
                  <a16:creationId xmlns:a16="http://schemas.microsoft.com/office/drawing/2014/main" id="{3022E13C-22B9-32F1-AFCC-993F779C6A3A}"/>
                </a:ext>
              </a:extLst>
            </p:cNvPr>
            <p:cNvSpPr>
              <a:spLocks noChangeArrowheads="1"/>
            </p:cNvSpPr>
            <p:nvPr/>
          </p:nvSpPr>
          <p:spPr bwMode="auto">
            <a:xfrm>
              <a:off x="600" y="3054"/>
              <a:ext cx="15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1" name="Rectangle 111">
              <a:extLst>
                <a:ext uri="{FF2B5EF4-FFF2-40B4-BE49-F238E27FC236}">
                  <a16:creationId xmlns:a16="http://schemas.microsoft.com/office/drawing/2014/main" id="{BFBEB473-E794-757F-ED2B-2A0AB5877D56}"/>
                </a:ext>
              </a:extLst>
            </p:cNvPr>
            <p:cNvSpPr>
              <a:spLocks noChangeArrowheads="1"/>
            </p:cNvSpPr>
            <p:nvPr/>
          </p:nvSpPr>
          <p:spPr bwMode="auto">
            <a:xfrm>
              <a:off x="792" y="3054"/>
              <a:ext cx="29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MES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2" name="Rectangle 112">
              <a:extLst>
                <a:ext uri="{FF2B5EF4-FFF2-40B4-BE49-F238E27FC236}">
                  <a16:creationId xmlns:a16="http://schemas.microsoft.com/office/drawing/2014/main" id="{9CC8B6FF-089D-17EA-C983-5F99F53E4EDD}"/>
                </a:ext>
              </a:extLst>
            </p:cNvPr>
            <p:cNvSpPr>
              <a:spLocks noChangeArrowheads="1"/>
            </p:cNvSpPr>
            <p:nvPr/>
          </p:nvSpPr>
          <p:spPr bwMode="auto">
            <a:xfrm>
              <a:off x="1399" y="3054"/>
              <a:ext cx="4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CATEGORÍA</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3" name="Rectangle 113">
              <a:extLst>
                <a:ext uri="{FF2B5EF4-FFF2-40B4-BE49-F238E27FC236}">
                  <a16:creationId xmlns:a16="http://schemas.microsoft.com/office/drawing/2014/main" id="{9E41393C-60F7-4B3B-7FC3-3F8EF774C237}"/>
                </a:ext>
              </a:extLst>
            </p:cNvPr>
            <p:cNvSpPr>
              <a:spLocks noChangeArrowheads="1"/>
            </p:cNvSpPr>
            <p:nvPr/>
          </p:nvSpPr>
          <p:spPr bwMode="auto">
            <a:xfrm>
              <a:off x="3651" y="3054"/>
              <a:ext cx="49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CONCEPTO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4" name="Rectangle 114">
              <a:extLst>
                <a:ext uri="{FF2B5EF4-FFF2-40B4-BE49-F238E27FC236}">
                  <a16:creationId xmlns:a16="http://schemas.microsoft.com/office/drawing/2014/main" id="{5549951D-0070-CBA8-F40C-73016320A9D6}"/>
                </a:ext>
              </a:extLst>
            </p:cNvPr>
            <p:cNvSpPr>
              <a:spLocks noChangeArrowheads="1"/>
            </p:cNvSpPr>
            <p:nvPr/>
          </p:nvSpPr>
          <p:spPr bwMode="auto">
            <a:xfrm>
              <a:off x="4978" y="3054"/>
              <a:ext cx="87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TOTAL CANCELADO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5" name="Rectangle 115">
              <a:extLst>
                <a:ext uri="{FF2B5EF4-FFF2-40B4-BE49-F238E27FC236}">
                  <a16:creationId xmlns:a16="http://schemas.microsoft.com/office/drawing/2014/main" id="{9E7B9E04-927F-F04B-9E03-2553F4FD4DA7}"/>
                </a:ext>
              </a:extLst>
            </p:cNvPr>
            <p:cNvSpPr>
              <a:spLocks noChangeArrowheads="1"/>
            </p:cNvSpPr>
            <p:nvPr/>
          </p:nvSpPr>
          <p:spPr bwMode="auto">
            <a:xfrm>
              <a:off x="624" y="3174"/>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6" name="Rectangle 116">
              <a:extLst>
                <a:ext uri="{FF2B5EF4-FFF2-40B4-BE49-F238E27FC236}">
                  <a16:creationId xmlns:a16="http://schemas.microsoft.com/office/drawing/2014/main" id="{CBDEC98B-5517-B374-BCBF-7177DBA96885}"/>
                </a:ext>
              </a:extLst>
            </p:cNvPr>
            <p:cNvSpPr>
              <a:spLocks noChangeArrowheads="1"/>
            </p:cNvSpPr>
            <p:nvPr/>
          </p:nvSpPr>
          <p:spPr bwMode="auto">
            <a:xfrm>
              <a:off x="792" y="3174"/>
              <a:ext cx="31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7" name="Rectangle 117">
              <a:extLst>
                <a:ext uri="{FF2B5EF4-FFF2-40B4-BE49-F238E27FC236}">
                  <a16:creationId xmlns:a16="http://schemas.microsoft.com/office/drawing/2014/main" id="{1AE86E43-0821-4314-7FF4-BF903098E22D}"/>
                </a:ext>
              </a:extLst>
            </p:cNvPr>
            <p:cNvSpPr>
              <a:spLocks noChangeArrowheads="1"/>
            </p:cNvSpPr>
            <p:nvPr/>
          </p:nvSpPr>
          <p:spPr bwMode="auto">
            <a:xfrm>
              <a:off x="1399" y="3174"/>
              <a:ext cx="102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EQUIPOS DE COMPUTACIÓN</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8" name="Rectangle 118">
              <a:extLst>
                <a:ext uri="{FF2B5EF4-FFF2-40B4-BE49-F238E27FC236}">
                  <a16:creationId xmlns:a16="http://schemas.microsoft.com/office/drawing/2014/main" id="{B1E422C6-8DB8-378F-E423-42FADF076DFC}"/>
                </a:ext>
              </a:extLst>
            </p:cNvPr>
            <p:cNvSpPr>
              <a:spLocks noChangeArrowheads="1"/>
            </p:cNvSpPr>
            <p:nvPr/>
          </p:nvSpPr>
          <p:spPr bwMode="auto">
            <a:xfrm>
              <a:off x="2768" y="3174"/>
              <a:ext cx="224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 LAPTOP HP 250 G9 INTEL CORE I3 16 GB RAM 256 SSD</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9" name="Rectangle 119">
              <a:extLst>
                <a:ext uri="{FF2B5EF4-FFF2-40B4-BE49-F238E27FC236}">
                  <a16:creationId xmlns:a16="http://schemas.microsoft.com/office/drawing/2014/main" id="{9DE83F71-1172-80C6-0A2A-CF86DFD3BF24}"/>
                </a:ext>
              </a:extLst>
            </p:cNvPr>
            <p:cNvSpPr>
              <a:spLocks noChangeArrowheads="1"/>
            </p:cNvSpPr>
            <p:nvPr/>
          </p:nvSpPr>
          <p:spPr bwMode="auto">
            <a:xfrm>
              <a:off x="5621" y="3174"/>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$429.23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0" name="Rectangle 120">
              <a:extLst>
                <a:ext uri="{FF2B5EF4-FFF2-40B4-BE49-F238E27FC236}">
                  <a16:creationId xmlns:a16="http://schemas.microsoft.com/office/drawing/2014/main" id="{2BA3C514-CAD9-3BDF-66D3-4609724E925C}"/>
                </a:ext>
              </a:extLst>
            </p:cNvPr>
            <p:cNvSpPr>
              <a:spLocks noChangeArrowheads="1"/>
            </p:cNvSpPr>
            <p:nvPr/>
          </p:nvSpPr>
          <p:spPr bwMode="auto">
            <a:xfrm>
              <a:off x="624" y="3295"/>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1" name="Rectangle 121">
              <a:extLst>
                <a:ext uri="{FF2B5EF4-FFF2-40B4-BE49-F238E27FC236}">
                  <a16:creationId xmlns:a16="http://schemas.microsoft.com/office/drawing/2014/main" id="{D0DCC555-5002-0CEB-1F87-707D1ED02BF7}"/>
                </a:ext>
              </a:extLst>
            </p:cNvPr>
            <p:cNvSpPr>
              <a:spLocks noChangeArrowheads="1"/>
            </p:cNvSpPr>
            <p:nvPr/>
          </p:nvSpPr>
          <p:spPr bwMode="auto">
            <a:xfrm>
              <a:off x="792" y="3295"/>
              <a:ext cx="29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ABRIL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2" name="Rectangle 122">
              <a:extLst>
                <a:ext uri="{FF2B5EF4-FFF2-40B4-BE49-F238E27FC236}">
                  <a16:creationId xmlns:a16="http://schemas.microsoft.com/office/drawing/2014/main" id="{694F80A1-B65F-5A5C-95BB-6C3A39653711}"/>
                </a:ext>
              </a:extLst>
            </p:cNvPr>
            <p:cNvSpPr>
              <a:spLocks noChangeArrowheads="1"/>
            </p:cNvSpPr>
            <p:nvPr/>
          </p:nvSpPr>
          <p:spPr bwMode="auto">
            <a:xfrm>
              <a:off x="1399" y="3295"/>
              <a:ext cx="111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EDIFICIO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3" name="Rectangle 123">
              <a:extLst>
                <a:ext uri="{FF2B5EF4-FFF2-40B4-BE49-F238E27FC236}">
                  <a16:creationId xmlns:a16="http://schemas.microsoft.com/office/drawing/2014/main" id="{CFC8C928-6E2A-241A-68E4-DC2264F60AAC}"/>
                </a:ext>
              </a:extLst>
            </p:cNvPr>
            <p:cNvSpPr>
              <a:spLocks noChangeArrowheads="1"/>
            </p:cNvSpPr>
            <p:nvPr/>
          </p:nvSpPr>
          <p:spPr bwMode="auto">
            <a:xfrm>
              <a:off x="2768" y="3295"/>
              <a:ext cx="885"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LIMPIEZA POZO SÉPTICO</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4" name="Rectangle 124">
              <a:extLst>
                <a:ext uri="{FF2B5EF4-FFF2-40B4-BE49-F238E27FC236}">
                  <a16:creationId xmlns:a16="http://schemas.microsoft.com/office/drawing/2014/main" id="{7A15F28F-99BF-4B1B-6DA9-A04358A5A7E7}"/>
                </a:ext>
              </a:extLst>
            </p:cNvPr>
            <p:cNvSpPr>
              <a:spLocks noChangeArrowheads="1"/>
            </p:cNvSpPr>
            <p:nvPr/>
          </p:nvSpPr>
          <p:spPr bwMode="auto">
            <a:xfrm>
              <a:off x="5621" y="3295"/>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5" name="Rectangle 125">
              <a:extLst>
                <a:ext uri="{FF2B5EF4-FFF2-40B4-BE49-F238E27FC236}">
                  <a16:creationId xmlns:a16="http://schemas.microsoft.com/office/drawing/2014/main" id="{1953F46C-70B2-BC8A-539B-92785FB4D685}"/>
                </a:ext>
              </a:extLst>
            </p:cNvPr>
            <p:cNvSpPr>
              <a:spLocks noChangeArrowheads="1"/>
            </p:cNvSpPr>
            <p:nvPr/>
          </p:nvSpPr>
          <p:spPr bwMode="auto">
            <a:xfrm>
              <a:off x="624" y="3416"/>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6" name="Rectangle 126">
              <a:extLst>
                <a:ext uri="{FF2B5EF4-FFF2-40B4-BE49-F238E27FC236}">
                  <a16:creationId xmlns:a16="http://schemas.microsoft.com/office/drawing/2014/main" id="{87300297-199B-7301-3D67-D92A33237597}"/>
                </a:ext>
              </a:extLst>
            </p:cNvPr>
            <p:cNvSpPr>
              <a:spLocks noChangeArrowheads="1"/>
            </p:cNvSpPr>
            <p:nvPr/>
          </p:nvSpPr>
          <p:spPr bwMode="auto">
            <a:xfrm>
              <a:off x="792" y="3416"/>
              <a:ext cx="31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JUNIO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7" name="Rectangle 127">
              <a:extLst>
                <a:ext uri="{FF2B5EF4-FFF2-40B4-BE49-F238E27FC236}">
                  <a16:creationId xmlns:a16="http://schemas.microsoft.com/office/drawing/2014/main" id="{57618761-63E6-2658-71E6-C33640983110}"/>
                </a:ext>
              </a:extLst>
            </p:cNvPr>
            <p:cNvSpPr>
              <a:spLocks noChangeArrowheads="1"/>
            </p:cNvSpPr>
            <p:nvPr/>
          </p:nvSpPr>
          <p:spPr bwMode="auto">
            <a:xfrm>
              <a:off x="1399" y="3416"/>
              <a:ext cx="113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MANTENIMIENTO EQUIPOS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8" name="Rectangle 128">
              <a:extLst>
                <a:ext uri="{FF2B5EF4-FFF2-40B4-BE49-F238E27FC236}">
                  <a16:creationId xmlns:a16="http://schemas.microsoft.com/office/drawing/2014/main" id="{2DF5744F-D99D-7FDA-3B2A-7A597D0D4F8C}"/>
                </a:ext>
              </a:extLst>
            </p:cNvPr>
            <p:cNvSpPr>
              <a:spLocks noChangeArrowheads="1"/>
            </p:cNvSpPr>
            <p:nvPr/>
          </p:nvSpPr>
          <p:spPr bwMode="auto">
            <a:xfrm>
              <a:off x="2768" y="3416"/>
              <a:ext cx="93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RECARGA EXTINTORES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9" name="Rectangle 129">
              <a:extLst>
                <a:ext uri="{FF2B5EF4-FFF2-40B4-BE49-F238E27FC236}">
                  <a16:creationId xmlns:a16="http://schemas.microsoft.com/office/drawing/2014/main" id="{E38FC260-845B-B905-B629-D8970A88D3E3}"/>
                </a:ext>
              </a:extLst>
            </p:cNvPr>
            <p:cNvSpPr>
              <a:spLocks noChangeArrowheads="1"/>
            </p:cNvSpPr>
            <p:nvPr/>
          </p:nvSpPr>
          <p:spPr bwMode="auto">
            <a:xfrm>
              <a:off x="5621" y="3416"/>
              <a:ext cx="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$170.00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0" name="Rectangle 130">
              <a:extLst>
                <a:ext uri="{FF2B5EF4-FFF2-40B4-BE49-F238E27FC236}">
                  <a16:creationId xmlns:a16="http://schemas.microsoft.com/office/drawing/2014/main" id="{C255CC1C-A20C-0F7B-0C2B-CB568B902E0B}"/>
                </a:ext>
              </a:extLst>
            </p:cNvPr>
            <p:cNvSpPr>
              <a:spLocks noChangeArrowheads="1"/>
            </p:cNvSpPr>
            <p:nvPr/>
          </p:nvSpPr>
          <p:spPr bwMode="auto">
            <a:xfrm>
              <a:off x="624" y="3596"/>
              <a:ext cx="1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1" name="Rectangle 131">
              <a:extLst>
                <a:ext uri="{FF2B5EF4-FFF2-40B4-BE49-F238E27FC236}">
                  <a16:creationId xmlns:a16="http://schemas.microsoft.com/office/drawing/2014/main" id="{94D16CC7-ACB7-BF18-7486-0067E7A76324}"/>
                </a:ext>
              </a:extLst>
            </p:cNvPr>
            <p:cNvSpPr>
              <a:spLocks noChangeArrowheads="1"/>
            </p:cNvSpPr>
            <p:nvPr/>
          </p:nvSpPr>
          <p:spPr bwMode="auto">
            <a:xfrm>
              <a:off x="792" y="3596"/>
              <a:ext cx="38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AGOSTO</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2" name="Rectangle 132">
              <a:extLst>
                <a:ext uri="{FF2B5EF4-FFF2-40B4-BE49-F238E27FC236}">
                  <a16:creationId xmlns:a16="http://schemas.microsoft.com/office/drawing/2014/main" id="{4494F66E-46AA-E3FA-55BE-5F38D3AD6184}"/>
                </a:ext>
              </a:extLst>
            </p:cNvPr>
            <p:cNvSpPr>
              <a:spLocks noChangeArrowheads="1"/>
            </p:cNvSpPr>
            <p:nvPr/>
          </p:nvSpPr>
          <p:spPr bwMode="auto">
            <a:xfrm>
              <a:off x="1399" y="3596"/>
              <a:ext cx="81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ACTIVOS MENORES</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3" name="Rectangle 133">
              <a:extLst>
                <a:ext uri="{FF2B5EF4-FFF2-40B4-BE49-F238E27FC236}">
                  <a16:creationId xmlns:a16="http://schemas.microsoft.com/office/drawing/2014/main" id="{9326A2D0-B743-2C9A-8917-20A379DF71D4}"/>
                </a:ext>
              </a:extLst>
            </p:cNvPr>
            <p:cNvSpPr>
              <a:spLocks noChangeArrowheads="1"/>
            </p:cNvSpPr>
            <p:nvPr/>
          </p:nvSpPr>
          <p:spPr bwMode="auto">
            <a:xfrm>
              <a:off x="2768" y="3536"/>
              <a:ext cx="236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CARPA DE 10x8 TOLDO ESTRUCTURA TIPO SERCHA Y LONA </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4" name="Rectangle 134">
              <a:extLst>
                <a:ext uri="{FF2B5EF4-FFF2-40B4-BE49-F238E27FC236}">
                  <a16:creationId xmlns:a16="http://schemas.microsoft.com/office/drawing/2014/main" id="{DE430D94-BEA1-F7AA-51C3-CDD2FAF5A625}"/>
                </a:ext>
              </a:extLst>
            </p:cNvPr>
            <p:cNvSpPr>
              <a:spLocks noChangeArrowheads="1"/>
            </p:cNvSpPr>
            <p:nvPr/>
          </p:nvSpPr>
          <p:spPr bwMode="auto">
            <a:xfrm>
              <a:off x="2768" y="3657"/>
              <a:ext cx="1213"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COLOMBIANA + TRANSPORTE</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5" name="Rectangle 135">
              <a:extLst>
                <a:ext uri="{FF2B5EF4-FFF2-40B4-BE49-F238E27FC236}">
                  <a16:creationId xmlns:a16="http://schemas.microsoft.com/office/drawing/2014/main" id="{4078E952-79BC-86D9-D185-E9C88D4A6ECA}"/>
                </a:ext>
              </a:extLst>
            </p:cNvPr>
            <p:cNvSpPr>
              <a:spLocks noChangeArrowheads="1"/>
            </p:cNvSpPr>
            <p:nvPr/>
          </p:nvSpPr>
          <p:spPr bwMode="auto">
            <a:xfrm>
              <a:off x="5555" y="3596"/>
              <a:ext cx="43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$1,707.90</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6" name="Rectangle 136">
              <a:extLst>
                <a:ext uri="{FF2B5EF4-FFF2-40B4-BE49-F238E27FC236}">
                  <a16:creationId xmlns:a16="http://schemas.microsoft.com/office/drawing/2014/main" id="{2AA0965F-28B8-11A0-28F9-0F483DF57073}"/>
                </a:ext>
              </a:extLst>
            </p:cNvPr>
            <p:cNvSpPr>
              <a:spLocks noChangeArrowheads="1"/>
            </p:cNvSpPr>
            <p:nvPr/>
          </p:nvSpPr>
          <p:spPr bwMode="auto">
            <a:xfrm>
              <a:off x="5513" y="3777"/>
              <a:ext cx="468"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$2,507.13</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7" name="Rectangle 137">
              <a:extLst>
                <a:ext uri="{FF2B5EF4-FFF2-40B4-BE49-F238E27FC236}">
                  <a16:creationId xmlns:a16="http://schemas.microsoft.com/office/drawing/2014/main" id="{84EDC539-12F3-A55A-FD71-89ECC994A776}"/>
                </a:ext>
              </a:extLst>
            </p:cNvPr>
            <p:cNvSpPr>
              <a:spLocks noChangeArrowheads="1"/>
            </p:cNvSpPr>
            <p:nvPr/>
          </p:nvSpPr>
          <p:spPr bwMode="auto">
            <a:xfrm>
              <a:off x="3603" y="2879"/>
              <a:ext cx="487"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LOS RÍOS</a:t>
              </a:r>
              <a:endParaRPr kumimoji="0" lang="es-EC" altLang="es-EC"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38" name="Rectangle 138">
              <a:extLst>
                <a:ext uri="{FF2B5EF4-FFF2-40B4-BE49-F238E27FC236}">
                  <a16:creationId xmlns:a16="http://schemas.microsoft.com/office/drawing/2014/main" id="{5CD01682-95CF-5D65-0CEE-E8D2CA3D055F}"/>
                </a:ext>
              </a:extLst>
            </p:cNvPr>
            <p:cNvSpPr>
              <a:spLocks noChangeArrowheads="1"/>
            </p:cNvSpPr>
            <p:nvPr/>
          </p:nvSpPr>
          <p:spPr bwMode="auto">
            <a:xfrm>
              <a:off x="4684" y="3771"/>
              <a:ext cx="330"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C" altLang="es-EC"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TOTAL</a:t>
              </a:r>
              <a:endParaRPr kumimoji="0" lang="es-EC" altLang="es-EC"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9" name="Rectangle 139">
              <a:extLst>
                <a:ext uri="{FF2B5EF4-FFF2-40B4-BE49-F238E27FC236}">
                  <a16:creationId xmlns:a16="http://schemas.microsoft.com/office/drawing/2014/main" id="{5A048F18-269B-95F0-2982-EDACB0244AE2}"/>
                </a:ext>
              </a:extLst>
            </p:cNvPr>
            <p:cNvSpPr>
              <a:spLocks noChangeArrowheads="1"/>
            </p:cNvSpPr>
            <p:nvPr/>
          </p:nvSpPr>
          <p:spPr bwMode="auto">
            <a:xfrm>
              <a:off x="768" y="3042"/>
              <a:ext cx="12" cy="729"/>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3794359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pic>
        <p:nvPicPr>
          <p:cNvPr id="6" name="Marcador de contenido 5">
            <a:extLst>
              <a:ext uri="{FF2B5EF4-FFF2-40B4-BE49-F238E27FC236}">
                <a16:creationId xmlns:a16="http://schemas.microsoft.com/office/drawing/2014/main" id="{0175224E-5527-4B46-9D29-7E18F57C2A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2598" y="277837"/>
            <a:ext cx="11929402" cy="6302326"/>
          </a:xfrm>
        </p:spPr>
      </p:pic>
    </p:spTree>
    <p:extLst>
      <p:ext uri="{BB962C8B-B14F-4D97-AF65-F5344CB8AC3E}">
        <p14:creationId xmlns:p14="http://schemas.microsoft.com/office/powerpoint/2010/main" val="11753675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6F006892-C7CA-49E5-AB20-3019436AA0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1378" y="0"/>
            <a:ext cx="12195698" cy="6888312"/>
          </a:xfrm>
        </p:spPr>
      </p:pic>
      <p:sp>
        <p:nvSpPr>
          <p:cNvPr id="2" name="Título 1">
            <a:extLst>
              <a:ext uri="{FF2B5EF4-FFF2-40B4-BE49-F238E27FC236}">
                <a16:creationId xmlns:a16="http://schemas.microsoft.com/office/drawing/2014/main" id="{35C92835-867E-419E-B4A9-8D289B3CA921}"/>
              </a:ext>
            </a:extLst>
          </p:cNvPr>
          <p:cNvSpPr>
            <a:spLocks noGrp="1"/>
          </p:cNvSpPr>
          <p:nvPr>
            <p:ph type="title"/>
          </p:nvPr>
        </p:nvSpPr>
        <p:spPr>
          <a:xfrm>
            <a:off x="487680" y="199679"/>
            <a:ext cx="10637520" cy="633403"/>
          </a:xfrm>
        </p:spPr>
        <p:txBody>
          <a:bodyPr>
            <a:noAutofit/>
          </a:bodyPr>
          <a:lstStyle/>
          <a:p>
            <a:pPr algn="ctr"/>
            <a:r>
              <a:rPr lang="es-EC" sz="2400" dirty="0">
                <a:latin typeface="Helvetica LT Std" panose="020B0504020202020204" pitchFamily="34" charset="0"/>
              </a:rPr>
              <a:t>MANTENIMIENTOS EDIFICIOS Y EQUIPOS ENERO SEPTIEMBRE 2024</a:t>
            </a:r>
          </a:p>
        </p:txBody>
      </p:sp>
      <p:sp>
        <p:nvSpPr>
          <p:cNvPr id="7" name="CuadroTexto 6">
            <a:extLst>
              <a:ext uri="{FF2B5EF4-FFF2-40B4-BE49-F238E27FC236}">
                <a16:creationId xmlns:a16="http://schemas.microsoft.com/office/drawing/2014/main" id="{72354ACA-9976-4CC9-8B5E-D72DB6B81513}"/>
              </a:ext>
            </a:extLst>
          </p:cNvPr>
          <p:cNvSpPr txBox="1"/>
          <p:nvPr/>
        </p:nvSpPr>
        <p:spPr>
          <a:xfrm>
            <a:off x="719728" y="4499315"/>
            <a:ext cx="330446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Tabla 2">
            <a:extLst>
              <a:ext uri="{FF2B5EF4-FFF2-40B4-BE49-F238E27FC236}">
                <a16:creationId xmlns:a16="http://schemas.microsoft.com/office/drawing/2014/main" id="{A492B969-FF4D-4DDB-A754-F9A411181670}"/>
              </a:ext>
            </a:extLst>
          </p:cNvPr>
          <p:cNvGraphicFramePr>
            <a:graphicFrameLocks noGrp="1"/>
          </p:cNvGraphicFramePr>
          <p:nvPr/>
        </p:nvGraphicFramePr>
        <p:xfrm>
          <a:off x="125259" y="1063073"/>
          <a:ext cx="3081403" cy="5450454"/>
        </p:xfrm>
        <a:graphic>
          <a:graphicData uri="http://schemas.openxmlformats.org/drawingml/2006/table">
            <a:tbl>
              <a:tblPr>
                <a:tableStyleId>{5C22544A-7EE6-4342-B048-85BDC9FD1C3A}</a:tableStyleId>
              </a:tblPr>
              <a:tblGrid>
                <a:gridCol w="1312177">
                  <a:extLst>
                    <a:ext uri="{9D8B030D-6E8A-4147-A177-3AD203B41FA5}">
                      <a16:colId xmlns:a16="http://schemas.microsoft.com/office/drawing/2014/main" val="1791477991"/>
                    </a:ext>
                  </a:extLst>
                </a:gridCol>
                <a:gridCol w="884613">
                  <a:extLst>
                    <a:ext uri="{9D8B030D-6E8A-4147-A177-3AD203B41FA5}">
                      <a16:colId xmlns:a16="http://schemas.microsoft.com/office/drawing/2014/main" val="898437687"/>
                    </a:ext>
                  </a:extLst>
                </a:gridCol>
                <a:gridCol w="884613">
                  <a:extLst>
                    <a:ext uri="{9D8B030D-6E8A-4147-A177-3AD203B41FA5}">
                      <a16:colId xmlns:a16="http://schemas.microsoft.com/office/drawing/2014/main" val="2652992285"/>
                    </a:ext>
                  </a:extLst>
                </a:gridCol>
              </a:tblGrid>
              <a:tr h="217583">
                <a:tc>
                  <a:txBody>
                    <a:bodyPr/>
                    <a:lstStyle/>
                    <a:p>
                      <a:pPr algn="l" fontAlgn="b"/>
                      <a:r>
                        <a:rPr lang="es-EC" sz="1200" u="none" strike="noStrike">
                          <a:effectLst/>
                        </a:rPr>
                        <a:t>PROVINCIAS</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AÑO 2023</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AÑO 2024</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554072903"/>
                  </a:ext>
                </a:extLst>
              </a:tr>
              <a:tr h="217583">
                <a:tc>
                  <a:txBody>
                    <a:bodyPr/>
                    <a:lstStyle/>
                    <a:p>
                      <a:pPr algn="l" fontAlgn="b"/>
                      <a:r>
                        <a:rPr lang="es-EC" sz="1200" u="none" strike="noStrike">
                          <a:effectLst/>
                        </a:rPr>
                        <a:t>SEDE NACIONAL</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2.192,99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4.590,87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2110629323"/>
                  </a:ext>
                </a:extLst>
              </a:tr>
              <a:tr h="217583">
                <a:tc>
                  <a:txBody>
                    <a:bodyPr/>
                    <a:lstStyle/>
                    <a:p>
                      <a:pPr algn="l" fontAlgn="b"/>
                      <a:r>
                        <a:rPr lang="es-EC" sz="1200" u="none" strike="noStrike">
                          <a:effectLst/>
                        </a:rPr>
                        <a:t>TUNGURAHUA</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638,60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7.997,37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4209369207"/>
                  </a:ext>
                </a:extLst>
              </a:tr>
              <a:tr h="217583">
                <a:tc>
                  <a:txBody>
                    <a:bodyPr/>
                    <a:lstStyle/>
                    <a:p>
                      <a:pPr algn="l" fontAlgn="b"/>
                      <a:r>
                        <a:rPr lang="es-EC" sz="1200" u="none" strike="noStrike">
                          <a:effectLst/>
                        </a:rPr>
                        <a:t>CARCHI</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2.544,45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1.828,29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414677579"/>
                  </a:ext>
                </a:extLst>
              </a:tr>
              <a:tr h="217583">
                <a:tc>
                  <a:txBody>
                    <a:bodyPr/>
                    <a:lstStyle/>
                    <a:p>
                      <a:pPr algn="l" fontAlgn="b"/>
                      <a:r>
                        <a:rPr lang="es-EC" sz="1200" u="none" strike="noStrike">
                          <a:effectLst/>
                        </a:rPr>
                        <a:t>IBARRA</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4.561,45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2.261,27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1554123305"/>
                  </a:ext>
                </a:extLst>
              </a:tr>
              <a:tr h="217583">
                <a:tc>
                  <a:txBody>
                    <a:bodyPr/>
                    <a:lstStyle/>
                    <a:p>
                      <a:pPr algn="l" fontAlgn="b"/>
                      <a:r>
                        <a:rPr lang="es-EC" sz="1200" u="none" strike="noStrike">
                          <a:effectLst/>
                        </a:rPr>
                        <a:t>COTOPAXI</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8.431,21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994,65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2951548207"/>
                  </a:ext>
                </a:extLst>
              </a:tr>
              <a:tr h="217583">
                <a:tc>
                  <a:txBody>
                    <a:bodyPr/>
                    <a:lstStyle/>
                    <a:p>
                      <a:pPr algn="l" fontAlgn="b"/>
                      <a:r>
                        <a:rPr lang="es-EC" sz="1200" u="none" strike="noStrike">
                          <a:effectLst/>
                        </a:rPr>
                        <a:t>ESMERALDAS</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2.290,63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$ 10.862,18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1286447845"/>
                  </a:ext>
                </a:extLst>
              </a:tr>
              <a:tr h="217583">
                <a:tc>
                  <a:txBody>
                    <a:bodyPr/>
                    <a:lstStyle/>
                    <a:p>
                      <a:pPr algn="l" fontAlgn="b"/>
                      <a:r>
                        <a:rPr lang="es-EC" sz="1200" u="none" strike="noStrike">
                          <a:effectLst/>
                        </a:rPr>
                        <a:t>CAÑAR</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694,73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1.908,21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925675386"/>
                  </a:ext>
                </a:extLst>
              </a:tr>
              <a:tr h="217583">
                <a:tc>
                  <a:txBody>
                    <a:bodyPr/>
                    <a:lstStyle/>
                    <a:p>
                      <a:pPr algn="l" fontAlgn="b"/>
                      <a:r>
                        <a:rPr lang="es-EC" sz="1200" u="none" strike="noStrike">
                          <a:effectLst/>
                        </a:rPr>
                        <a:t>PASTAZA</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1534411497"/>
                  </a:ext>
                </a:extLst>
              </a:tr>
              <a:tr h="217583">
                <a:tc>
                  <a:txBody>
                    <a:bodyPr/>
                    <a:lstStyle/>
                    <a:p>
                      <a:pPr algn="l" fontAlgn="b"/>
                      <a:r>
                        <a:rPr lang="es-EC" sz="1200" u="none" strike="noStrike">
                          <a:effectLst/>
                        </a:rPr>
                        <a:t>ZAMORA</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1.860,28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$ 10.026,07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2671931545"/>
                  </a:ext>
                </a:extLst>
              </a:tr>
              <a:tr h="217583">
                <a:tc>
                  <a:txBody>
                    <a:bodyPr/>
                    <a:lstStyle/>
                    <a:p>
                      <a:pPr algn="l" fontAlgn="b"/>
                      <a:r>
                        <a:rPr lang="es-EC" sz="1200" u="none" strike="noStrike">
                          <a:effectLst/>
                        </a:rPr>
                        <a:t>PICHINCHA</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4.076,22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2.257,28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567838743"/>
                  </a:ext>
                </a:extLst>
              </a:tr>
              <a:tr h="217583">
                <a:tc>
                  <a:txBody>
                    <a:bodyPr/>
                    <a:lstStyle/>
                    <a:p>
                      <a:pPr algn="l" fontAlgn="b"/>
                      <a:r>
                        <a:rPr lang="es-EC" sz="1200" u="none" strike="noStrike">
                          <a:effectLst/>
                        </a:rPr>
                        <a:t>NAPO</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368148555"/>
                  </a:ext>
                </a:extLst>
              </a:tr>
              <a:tr h="217583">
                <a:tc>
                  <a:txBody>
                    <a:bodyPr/>
                    <a:lstStyle/>
                    <a:p>
                      <a:pPr algn="l" fontAlgn="b"/>
                      <a:r>
                        <a:rPr lang="es-EC" sz="1200" u="none" strike="noStrike">
                          <a:effectLst/>
                        </a:rPr>
                        <a:t>SUCUMBIOS</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334,21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1.914,35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1893385543"/>
                  </a:ext>
                </a:extLst>
              </a:tr>
              <a:tr h="217583">
                <a:tc>
                  <a:txBody>
                    <a:bodyPr/>
                    <a:lstStyle/>
                    <a:p>
                      <a:pPr algn="l" fontAlgn="b"/>
                      <a:r>
                        <a:rPr lang="es-EC" sz="1200" u="none" strike="noStrike">
                          <a:effectLst/>
                        </a:rPr>
                        <a:t>CP-22 ORELLANA</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292,32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158,07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2094276509"/>
                  </a:ext>
                </a:extLst>
              </a:tr>
              <a:tr h="217583">
                <a:tc>
                  <a:txBody>
                    <a:bodyPr/>
                    <a:lstStyle/>
                    <a:p>
                      <a:pPr algn="l" fontAlgn="b"/>
                      <a:r>
                        <a:rPr lang="es-EC" sz="1200" u="none" strike="noStrike">
                          <a:effectLst/>
                        </a:rPr>
                        <a:t>SANTO DOMINGO</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123,48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64,75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2521998199"/>
                  </a:ext>
                </a:extLst>
              </a:tr>
              <a:tr h="217583">
                <a:tc>
                  <a:txBody>
                    <a:bodyPr/>
                    <a:lstStyle/>
                    <a:p>
                      <a:pPr algn="l" fontAlgn="b"/>
                      <a:r>
                        <a:rPr lang="es-EC" sz="1200" u="none" strike="noStrike">
                          <a:effectLst/>
                        </a:rPr>
                        <a:t>SANTA ELENA</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210,61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2.198,15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481364657"/>
                  </a:ext>
                </a:extLst>
              </a:tr>
              <a:tr h="217583">
                <a:tc>
                  <a:txBody>
                    <a:bodyPr/>
                    <a:lstStyle/>
                    <a:p>
                      <a:pPr algn="l" fontAlgn="b"/>
                      <a:r>
                        <a:rPr lang="es-EC" sz="1200" u="none" strike="noStrike">
                          <a:effectLst/>
                        </a:rPr>
                        <a:t>GUAYAS</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$ 12.275,41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2.298,08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197777599"/>
                  </a:ext>
                </a:extLst>
              </a:tr>
              <a:tr h="217583">
                <a:tc>
                  <a:txBody>
                    <a:bodyPr/>
                    <a:lstStyle/>
                    <a:p>
                      <a:pPr algn="l" fontAlgn="b"/>
                      <a:r>
                        <a:rPr lang="es-EC" sz="1200" u="none" strike="noStrike">
                          <a:effectLst/>
                        </a:rPr>
                        <a:t>MANABI</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3.196,02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3.652,83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2124093738"/>
                  </a:ext>
                </a:extLst>
              </a:tr>
              <a:tr h="217583">
                <a:tc>
                  <a:txBody>
                    <a:bodyPr/>
                    <a:lstStyle/>
                    <a:p>
                      <a:pPr algn="l" fontAlgn="b"/>
                      <a:r>
                        <a:rPr lang="es-EC" sz="1200" u="none" strike="noStrike">
                          <a:effectLst/>
                        </a:rPr>
                        <a:t>RIOBAMBA</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1.968,43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3.168,68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1328771751"/>
                  </a:ext>
                </a:extLst>
              </a:tr>
              <a:tr h="217583">
                <a:tc>
                  <a:txBody>
                    <a:bodyPr/>
                    <a:lstStyle/>
                    <a:p>
                      <a:pPr algn="l" fontAlgn="b"/>
                      <a:r>
                        <a:rPr lang="es-EC" sz="1200" u="none" strike="noStrike">
                          <a:effectLst/>
                        </a:rPr>
                        <a:t>AZUAY</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1.199,05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139,00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4051394925"/>
                  </a:ext>
                </a:extLst>
              </a:tr>
              <a:tr h="217583">
                <a:tc>
                  <a:txBody>
                    <a:bodyPr/>
                    <a:lstStyle/>
                    <a:p>
                      <a:pPr algn="l" fontAlgn="b"/>
                      <a:r>
                        <a:rPr lang="es-EC" sz="1200" u="none" strike="noStrike">
                          <a:effectLst/>
                        </a:rPr>
                        <a:t>QUEVEDO</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7.575,54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622,27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3660995978"/>
                  </a:ext>
                </a:extLst>
              </a:tr>
              <a:tr h="217583">
                <a:tc>
                  <a:txBody>
                    <a:bodyPr/>
                    <a:lstStyle/>
                    <a:p>
                      <a:pPr algn="l" fontAlgn="b"/>
                      <a:r>
                        <a:rPr lang="es-EC" sz="1200" u="none" strike="noStrike">
                          <a:effectLst/>
                        </a:rPr>
                        <a:t>BOLIVAR</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2,19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3941766844"/>
                  </a:ext>
                </a:extLst>
              </a:tr>
              <a:tr h="217583">
                <a:tc>
                  <a:txBody>
                    <a:bodyPr/>
                    <a:lstStyle/>
                    <a:p>
                      <a:pPr algn="l" fontAlgn="b"/>
                      <a:r>
                        <a:rPr lang="es-EC" sz="1200" u="none" strike="noStrike">
                          <a:effectLst/>
                        </a:rPr>
                        <a:t>LOJA</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2,63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87,20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3949094601"/>
                  </a:ext>
                </a:extLst>
              </a:tr>
              <a:tr h="217583">
                <a:tc>
                  <a:txBody>
                    <a:bodyPr/>
                    <a:lstStyle/>
                    <a:p>
                      <a:pPr algn="l" fontAlgn="b"/>
                      <a:r>
                        <a:rPr lang="es-EC" sz="1200" u="none" strike="noStrike">
                          <a:effectLst/>
                        </a:rPr>
                        <a:t>EL ORO</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26,79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   </a:t>
                      </a:r>
                      <a:endParaRPr lang="es-EC" sz="1200" b="0" i="0" u="none" strike="noStrike">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1377205607"/>
                  </a:ext>
                </a:extLst>
              </a:tr>
              <a:tr h="228462">
                <a:tc>
                  <a:txBody>
                    <a:bodyPr/>
                    <a:lstStyle/>
                    <a:p>
                      <a:pPr algn="l" fontAlgn="b"/>
                      <a:r>
                        <a:rPr lang="es-EC" sz="1200" u="none" strike="noStrike">
                          <a:effectLst/>
                        </a:rPr>
                        <a:t>TOTAL</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a:effectLst/>
                        </a:rPr>
                        <a:t> $ 54.495,05 </a:t>
                      </a:r>
                      <a:endParaRPr lang="es-EC" sz="1200" b="0" i="0" u="none" strike="noStrike">
                        <a:solidFill>
                          <a:srgbClr val="000000"/>
                        </a:solidFill>
                        <a:effectLst/>
                        <a:latin typeface="Calibri" panose="020F0502020204030204" pitchFamily="34" charset="0"/>
                      </a:endParaRPr>
                    </a:p>
                  </a:txBody>
                  <a:tcPr marL="8685" marR="8685" marT="8685" marB="0" anchor="b"/>
                </a:tc>
                <a:tc>
                  <a:txBody>
                    <a:bodyPr/>
                    <a:lstStyle/>
                    <a:p>
                      <a:pPr algn="l" fontAlgn="b"/>
                      <a:r>
                        <a:rPr lang="es-EC" sz="1200" u="none" strike="noStrike" dirty="0">
                          <a:effectLst/>
                        </a:rPr>
                        <a:t> $ 57.031,76 </a:t>
                      </a:r>
                      <a:endParaRPr lang="es-EC" sz="1200" b="0" i="0" u="none" strike="noStrike" dirty="0">
                        <a:solidFill>
                          <a:srgbClr val="000000"/>
                        </a:solidFill>
                        <a:effectLst/>
                        <a:latin typeface="Calibri" panose="020F0502020204030204" pitchFamily="34" charset="0"/>
                      </a:endParaRPr>
                    </a:p>
                  </a:txBody>
                  <a:tcPr marL="8685" marR="8685" marT="8685" marB="0" anchor="b"/>
                </a:tc>
                <a:extLst>
                  <a:ext uri="{0D108BD9-81ED-4DB2-BD59-A6C34878D82A}">
                    <a16:rowId xmlns:a16="http://schemas.microsoft.com/office/drawing/2014/main" val="3075362431"/>
                  </a:ext>
                </a:extLst>
              </a:tr>
            </a:tbl>
          </a:graphicData>
        </a:graphic>
      </p:graphicFrame>
      <p:graphicFrame>
        <p:nvGraphicFramePr>
          <p:cNvPr id="9" name="Gráfico 8">
            <a:extLst>
              <a:ext uri="{FF2B5EF4-FFF2-40B4-BE49-F238E27FC236}">
                <a16:creationId xmlns:a16="http://schemas.microsoft.com/office/drawing/2014/main" id="{ADB43DDF-8FAF-4972-9AF1-FEB05E4C800B}"/>
              </a:ext>
            </a:extLst>
          </p:cNvPr>
          <p:cNvGraphicFramePr>
            <a:graphicFrameLocks/>
          </p:cNvGraphicFramePr>
          <p:nvPr/>
        </p:nvGraphicFramePr>
        <p:xfrm>
          <a:off x="3519617" y="1063072"/>
          <a:ext cx="8547124" cy="519994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256224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contenido 4">
            <a:extLst>
              <a:ext uri="{FF2B5EF4-FFF2-40B4-BE49-F238E27FC236}">
                <a16:creationId xmlns:a16="http://schemas.microsoft.com/office/drawing/2014/main" id="{A9D294E7-CEC7-4E6D-9C6A-9C9A51920B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230" y="0"/>
            <a:ext cx="12195698" cy="6888312"/>
          </a:xfrm>
        </p:spPr>
      </p:pic>
      <p:sp>
        <p:nvSpPr>
          <p:cNvPr id="5" name="CuadroTexto 4">
            <a:extLst>
              <a:ext uri="{FF2B5EF4-FFF2-40B4-BE49-F238E27FC236}">
                <a16:creationId xmlns:a16="http://schemas.microsoft.com/office/drawing/2014/main" id="{8BB84A28-F2B7-4F37-8BAD-B0AC5FFCD3E3}"/>
              </a:ext>
            </a:extLst>
          </p:cNvPr>
          <p:cNvSpPr txBox="1"/>
          <p:nvPr/>
        </p:nvSpPr>
        <p:spPr>
          <a:xfrm>
            <a:off x="723900" y="1069435"/>
            <a:ext cx="10950358" cy="773673"/>
          </a:xfrm>
          <a:prstGeom prst="rect">
            <a:avLst/>
          </a:prstGeom>
          <a:noFill/>
        </p:spPr>
        <p:txBody>
          <a:bodyPr wrap="square">
            <a:spAutoFit/>
          </a:bodyPr>
          <a:lstStyle/>
          <a:p>
            <a:pPr marL="0" marR="0" lvl="0" indent="449580" algn="l" defTabSz="914400" rtl="0" eaLnBrk="1" fontAlgn="auto" latinLnBrk="0" hangingPunct="1">
              <a:lnSpc>
                <a:spcPct val="107000"/>
              </a:lnSpc>
              <a:spcBef>
                <a:spcPts val="0"/>
              </a:spcBef>
              <a:spcAft>
                <a:spcPts val="800"/>
              </a:spcAft>
              <a:buClrTx/>
              <a:buSzTx/>
              <a:buFontTx/>
              <a:buNone/>
              <a:tabLst/>
              <a:defRPr/>
            </a:pPr>
            <a:r>
              <a:rPr kumimoji="0" lang="es-EC"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Como gestión del departamento de Activos Fijos se tiene previsto realizar la visita a los complejos conjuntamente con los miembros del departamento de fiscalización para realizar la respectiva codificación de los bienes y al mismo tiempo dar de baja los que ya cumplieron con su vida útil por lo cual se presenta el cuadro con la posible distribución de visitas que se realizaría.</a:t>
            </a:r>
          </a:p>
        </p:txBody>
      </p:sp>
      <p:graphicFrame>
        <p:nvGraphicFramePr>
          <p:cNvPr id="6" name="Tabla 5">
            <a:extLst>
              <a:ext uri="{FF2B5EF4-FFF2-40B4-BE49-F238E27FC236}">
                <a16:creationId xmlns:a16="http://schemas.microsoft.com/office/drawing/2014/main" id="{0DA71517-6777-4B25-933B-63901272747C}"/>
              </a:ext>
            </a:extLst>
          </p:cNvPr>
          <p:cNvGraphicFramePr>
            <a:graphicFrameLocks noGrp="1"/>
          </p:cNvGraphicFramePr>
          <p:nvPr>
            <p:extLst>
              <p:ext uri="{D42A27DB-BD31-4B8C-83A1-F6EECF244321}">
                <p14:modId xmlns:p14="http://schemas.microsoft.com/office/powerpoint/2010/main" val="3056580445"/>
              </p:ext>
            </p:extLst>
          </p:nvPr>
        </p:nvGraphicFramePr>
        <p:xfrm>
          <a:off x="887506" y="1843108"/>
          <a:ext cx="10580593" cy="4565400"/>
        </p:xfrm>
        <a:graphic>
          <a:graphicData uri="http://schemas.openxmlformats.org/drawingml/2006/table">
            <a:tbl>
              <a:tblPr firstRow="1" firstCol="1" bandRow="1">
                <a:tableStyleId>{5C22544A-7EE6-4342-B048-85BDC9FD1C3A}</a:tableStyleId>
              </a:tblPr>
              <a:tblGrid>
                <a:gridCol w="2388103">
                  <a:extLst>
                    <a:ext uri="{9D8B030D-6E8A-4147-A177-3AD203B41FA5}">
                      <a16:colId xmlns:a16="http://schemas.microsoft.com/office/drawing/2014/main" val="1075302086"/>
                    </a:ext>
                  </a:extLst>
                </a:gridCol>
                <a:gridCol w="2590222">
                  <a:extLst>
                    <a:ext uri="{9D8B030D-6E8A-4147-A177-3AD203B41FA5}">
                      <a16:colId xmlns:a16="http://schemas.microsoft.com/office/drawing/2014/main" val="2004852257"/>
                    </a:ext>
                  </a:extLst>
                </a:gridCol>
                <a:gridCol w="3251513">
                  <a:extLst>
                    <a:ext uri="{9D8B030D-6E8A-4147-A177-3AD203B41FA5}">
                      <a16:colId xmlns:a16="http://schemas.microsoft.com/office/drawing/2014/main" val="1941286032"/>
                    </a:ext>
                  </a:extLst>
                </a:gridCol>
                <a:gridCol w="2350755">
                  <a:extLst>
                    <a:ext uri="{9D8B030D-6E8A-4147-A177-3AD203B41FA5}">
                      <a16:colId xmlns:a16="http://schemas.microsoft.com/office/drawing/2014/main" val="2367774659"/>
                    </a:ext>
                  </a:extLst>
                </a:gridCol>
              </a:tblGrid>
              <a:tr h="545128">
                <a:tc>
                  <a:txBody>
                    <a:bodyPr/>
                    <a:lstStyle/>
                    <a:p>
                      <a:pPr algn="ctr">
                        <a:lnSpc>
                          <a:spcPct val="107000"/>
                        </a:lnSpc>
                        <a:spcAft>
                          <a:spcPts val="800"/>
                        </a:spcAft>
                      </a:pPr>
                      <a:r>
                        <a:rPr lang="en-US" sz="900" kern="0" dirty="0" err="1">
                          <a:effectLst/>
                        </a:rPr>
                        <a:t>Ubicación</a:t>
                      </a:r>
                      <a:r>
                        <a:rPr lang="en-US" sz="900" kern="0" dirty="0">
                          <a:effectLst/>
                        </a:rPr>
                        <a:t> </a:t>
                      </a:r>
                      <a:r>
                        <a:rPr lang="en-US" sz="900" kern="0" dirty="0" err="1">
                          <a:effectLst/>
                        </a:rPr>
                        <a:t>geográfica</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900" kern="0">
                          <a:effectLst/>
                        </a:rPr>
                        <a:t>Subsede</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900" kern="0">
                          <a:effectLst/>
                        </a:rPr>
                        <a:t>Centro</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s-EC" sz="900" kern="0">
                          <a:effectLst/>
                        </a:rPr>
                        <a:t>proceso realizado para baja de activos fijos</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45728620"/>
                  </a:ext>
                </a:extLst>
              </a:tr>
              <a:tr h="193399">
                <a:tc>
                  <a:txBody>
                    <a:bodyPr/>
                    <a:lstStyle/>
                    <a:p>
                      <a:pPr algn="ctr">
                        <a:lnSpc>
                          <a:spcPct val="107000"/>
                        </a:lnSpc>
                        <a:spcAft>
                          <a:spcPts val="800"/>
                        </a:spcAft>
                      </a:pPr>
                      <a:r>
                        <a:rPr lang="en-US" sz="900" kern="0">
                          <a:effectLst/>
                        </a:rPr>
                        <a:t>1</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dirty="0">
                          <a:effectLst/>
                        </a:rPr>
                        <a:t>Pichincha</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Club Pucará</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NO</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82212705"/>
                  </a:ext>
                </a:extLst>
              </a:tr>
              <a:tr h="193399">
                <a:tc>
                  <a:txBody>
                    <a:bodyPr/>
                    <a:lstStyle/>
                    <a:p>
                      <a:pPr algn="ctr">
                        <a:lnSpc>
                          <a:spcPct val="107000"/>
                        </a:lnSpc>
                        <a:spcAft>
                          <a:spcPts val="800"/>
                        </a:spcAft>
                      </a:pPr>
                      <a:r>
                        <a:rPr lang="en-US" sz="900" kern="0">
                          <a:effectLst/>
                        </a:rPr>
                        <a:t>2</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Imbabura</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Los Nogales</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NO</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50577678"/>
                  </a:ext>
                </a:extLst>
              </a:tr>
              <a:tr h="193399">
                <a:tc>
                  <a:txBody>
                    <a:bodyPr/>
                    <a:lstStyle/>
                    <a:p>
                      <a:pPr algn="ctr">
                        <a:lnSpc>
                          <a:spcPct val="107000"/>
                        </a:lnSpc>
                        <a:spcAft>
                          <a:spcPts val="800"/>
                        </a:spcAft>
                      </a:pPr>
                      <a:r>
                        <a:rPr lang="en-US" sz="900" kern="0">
                          <a:effectLst/>
                        </a:rPr>
                        <a:t>3</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dirty="0">
                          <a:effectLst/>
                        </a:rPr>
                        <a:t>Carchi</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Nueva Vida</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NO</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28964404"/>
                  </a:ext>
                </a:extLst>
              </a:tr>
              <a:tr h="193399">
                <a:tc>
                  <a:txBody>
                    <a:bodyPr/>
                    <a:lstStyle/>
                    <a:p>
                      <a:pPr algn="ctr">
                        <a:lnSpc>
                          <a:spcPct val="107000"/>
                        </a:lnSpc>
                        <a:spcAft>
                          <a:spcPts val="800"/>
                        </a:spcAft>
                      </a:pPr>
                      <a:r>
                        <a:rPr lang="en-US" sz="900" kern="0">
                          <a:effectLst/>
                        </a:rPr>
                        <a:t>4</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Cotopaxi</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dirty="0">
                          <a:effectLst/>
                        </a:rPr>
                        <a:t>Nuevo </a:t>
                      </a:r>
                      <a:r>
                        <a:rPr lang="en-US" sz="900" kern="0" dirty="0" err="1">
                          <a:effectLst/>
                        </a:rPr>
                        <a:t>Amanecer</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SI</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151674893"/>
                  </a:ext>
                </a:extLst>
              </a:tr>
              <a:tr h="193399">
                <a:tc>
                  <a:txBody>
                    <a:bodyPr/>
                    <a:lstStyle/>
                    <a:p>
                      <a:pPr algn="ctr">
                        <a:lnSpc>
                          <a:spcPct val="107000"/>
                        </a:lnSpc>
                        <a:spcAft>
                          <a:spcPts val="800"/>
                        </a:spcAft>
                      </a:pPr>
                      <a:r>
                        <a:rPr lang="en-US" sz="900" kern="0">
                          <a:effectLst/>
                        </a:rPr>
                        <a:t>5</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Sucumbíos</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dirty="0">
                          <a:effectLst/>
                        </a:rPr>
                        <a:t>Nueva Loja</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NO</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36711670"/>
                  </a:ext>
                </a:extLst>
              </a:tr>
              <a:tr h="193399">
                <a:tc>
                  <a:txBody>
                    <a:bodyPr/>
                    <a:lstStyle/>
                    <a:p>
                      <a:pPr algn="ctr">
                        <a:lnSpc>
                          <a:spcPct val="107000"/>
                        </a:lnSpc>
                        <a:spcAft>
                          <a:spcPts val="800"/>
                        </a:spcAft>
                      </a:pPr>
                      <a:r>
                        <a:rPr lang="en-US" sz="900" kern="0">
                          <a:effectLst/>
                        </a:rPr>
                        <a:t>6</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Orellana</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dirty="0">
                          <a:effectLst/>
                        </a:rPr>
                        <a:t>Orellana</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NO</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19529916"/>
                  </a:ext>
                </a:extLst>
              </a:tr>
              <a:tr h="269545">
                <a:tc>
                  <a:txBody>
                    <a:bodyPr/>
                    <a:lstStyle/>
                    <a:p>
                      <a:pPr algn="ctr">
                        <a:lnSpc>
                          <a:spcPct val="107000"/>
                        </a:lnSpc>
                        <a:spcAft>
                          <a:spcPts val="800"/>
                        </a:spcAft>
                      </a:pPr>
                      <a:r>
                        <a:rPr lang="en-US" sz="900" kern="0">
                          <a:effectLst/>
                        </a:rPr>
                        <a:t>7</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dirty="0">
                          <a:effectLst/>
                        </a:rPr>
                        <a:t>Santo Domingo</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dirty="0" err="1">
                          <a:effectLst/>
                        </a:rPr>
                        <a:t>Oficina</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NO</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120044078"/>
                  </a:ext>
                </a:extLst>
              </a:tr>
              <a:tr h="193399">
                <a:tc>
                  <a:txBody>
                    <a:bodyPr/>
                    <a:lstStyle/>
                    <a:p>
                      <a:pPr algn="ctr">
                        <a:lnSpc>
                          <a:spcPct val="107000"/>
                        </a:lnSpc>
                        <a:spcAft>
                          <a:spcPts val="800"/>
                        </a:spcAft>
                      </a:pPr>
                      <a:r>
                        <a:rPr lang="en-US" sz="900" kern="0">
                          <a:effectLst/>
                        </a:rPr>
                        <a:t>8</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Los Ríos</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El Guayacan</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NO</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64575910"/>
                  </a:ext>
                </a:extLst>
              </a:tr>
              <a:tr h="269545">
                <a:tc>
                  <a:txBody>
                    <a:bodyPr/>
                    <a:lstStyle/>
                    <a:p>
                      <a:pPr algn="ctr">
                        <a:lnSpc>
                          <a:spcPct val="107000"/>
                        </a:lnSpc>
                        <a:spcAft>
                          <a:spcPts val="800"/>
                        </a:spcAft>
                      </a:pPr>
                      <a:r>
                        <a:rPr lang="en-US" sz="900" kern="0">
                          <a:effectLst/>
                        </a:rPr>
                        <a:t>9</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Guayas</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Paseo Familiar/Oficina</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NO</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06693755"/>
                  </a:ext>
                </a:extLst>
              </a:tr>
              <a:tr h="193399">
                <a:tc>
                  <a:txBody>
                    <a:bodyPr/>
                    <a:lstStyle/>
                    <a:p>
                      <a:pPr algn="ctr">
                        <a:lnSpc>
                          <a:spcPct val="107000"/>
                        </a:lnSpc>
                        <a:spcAft>
                          <a:spcPts val="800"/>
                        </a:spcAft>
                      </a:pPr>
                      <a:r>
                        <a:rPr lang="en-US" sz="900" kern="0">
                          <a:effectLst/>
                        </a:rPr>
                        <a:t>10</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Santa Elena</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Oficina</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NO</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20684029"/>
                  </a:ext>
                </a:extLst>
              </a:tr>
              <a:tr h="193399">
                <a:tc>
                  <a:txBody>
                    <a:bodyPr/>
                    <a:lstStyle/>
                    <a:p>
                      <a:pPr algn="ctr">
                        <a:lnSpc>
                          <a:spcPct val="107000"/>
                        </a:lnSpc>
                        <a:spcAft>
                          <a:spcPts val="800"/>
                        </a:spcAft>
                      </a:pPr>
                      <a:r>
                        <a:rPr lang="en-US" sz="900" kern="0">
                          <a:effectLst/>
                        </a:rPr>
                        <a:t>11</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Manabí</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Tamarindo Real</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SI</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35001752"/>
                  </a:ext>
                </a:extLst>
              </a:tr>
              <a:tr h="193399">
                <a:tc>
                  <a:txBody>
                    <a:bodyPr/>
                    <a:lstStyle/>
                    <a:p>
                      <a:pPr algn="ctr">
                        <a:lnSpc>
                          <a:spcPct val="107000"/>
                        </a:lnSpc>
                        <a:spcAft>
                          <a:spcPts val="800"/>
                        </a:spcAft>
                      </a:pPr>
                      <a:r>
                        <a:rPr lang="en-US" sz="900" kern="0">
                          <a:effectLst/>
                        </a:rPr>
                        <a:t>12</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Esmeraldas</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Complejo/Oficina</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SI</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60236837"/>
                  </a:ext>
                </a:extLst>
              </a:tr>
              <a:tr h="193399">
                <a:tc>
                  <a:txBody>
                    <a:bodyPr/>
                    <a:lstStyle/>
                    <a:p>
                      <a:pPr algn="ctr">
                        <a:lnSpc>
                          <a:spcPct val="107000"/>
                        </a:lnSpc>
                        <a:spcAft>
                          <a:spcPts val="800"/>
                        </a:spcAft>
                      </a:pPr>
                      <a:r>
                        <a:rPr lang="en-US" sz="900" kern="0">
                          <a:effectLst/>
                        </a:rPr>
                        <a:t>13</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Tungurahua</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Los Girasoles</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NO</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966444775"/>
                  </a:ext>
                </a:extLst>
              </a:tr>
              <a:tr h="193399">
                <a:tc>
                  <a:txBody>
                    <a:bodyPr/>
                    <a:lstStyle/>
                    <a:p>
                      <a:pPr algn="ctr">
                        <a:lnSpc>
                          <a:spcPct val="107000"/>
                        </a:lnSpc>
                        <a:spcAft>
                          <a:spcPts val="800"/>
                        </a:spcAft>
                      </a:pPr>
                      <a:r>
                        <a:rPr lang="en-US" sz="900" kern="0">
                          <a:effectLst/>
                        </a:rPr>
                        <a:t>40</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Bolívar</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Vista Hermosa</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NO</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79613790"/>
                  </a:ext>
                </a:extLst>
              </a:tr>
              <a:tr h="193399">
                <a:tc>
                  <a:txBody>
                    <a:bodyPr/>
                    <a:lstStyle/>
                    <a:p>
                      <a:pPr algn="ctr">
                        <a:lnSpc>
                          <a:spcPct val="107000"/>
                        </a:lnSpc>
                        <a:spcAft>
                          <a:spcPts val="800"/>
                        </a:spcAft>
                      </a:pPr>
                      <a:r>
                        <a:rPr lang="en-US" sz="900" kern="0">
                          <a:effectLst/>
                        </a:rPr>
                        <a:t>15</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Chimborazo</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El Pionero</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NO</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89015961"/>
                  </a:ext>
                </a:extLst>
              </a:tr>
              <a:tr h="193399">
                <a:tc>
                  <a:txBody>
                    <a:bodyPr/>
                    <a:lstStyle/>
                    <a:p>
                      <a:pPr algn="ctr">
                        <a:lnSpc>
                          <a:spcPct val="107000"/>
                        </a:lnSpc>
                        <a:spcAft>
                          <a:spcPts val="800"/>
                        </a:spcAft>
                      </a:pPr>
                      <a:r>
                        <a:rPr lang="en-US" sz="900" kern="0" dirty="0">
                          <a:effectLst/>
                        </a:rPr>
                        <a:t>16</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Cañar</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El Horizonte</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SI</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03565924"/>
                  </a:ext>
                </a:extLst>
              </a:tr>
              <a:tr h="193399">
                <a:tc>
                  <a:txBody>
                    <a:bodyPr/>
                    <a:lstStyle/>
                    <a:p>
                      <a:pPr algn="ctr">
                        <a:lnSpc>
                          <a:spcPct val="107000"/>
                        </a:lnSpc>
                        <a:spcAft>
                          <a:spcPts val="800"/>
                        </a:spcAft>
                      </a:pPr>
                      <a:r>
                        <a:rPr lang="en-US" sz="900" kern="0" dirty="0">
                          <a:effectLst/>
                        </a:rPr>
                        <a:t>17</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dirty="0">
                          <a:effectLst/>
                        </a:rPr>
                        <a:t>Azuay</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dirty="0">
                          <a:effectLst/>
                        </a:rPr>
                        <a:t>Quinta María</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SI</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498585128"/>
                  </a:ext>
                </a:extLst>
              </a:tr>
              <a:tr h="193399">
                <a:tc>
                  <a:txBody>
                    <a:bodyPr/>
                    <a:lstStyle/>
                    <a:p>
                      <a:pPr algn="ctr">
                        <a:lnSpc>
                          <a:spcPct val="107000"/>
                        </a:lnSpc>
                        <a:spcAft>
                          <a:spcPts val="800"/>
                        </a:spcAft>
                      </a:pPr>
                      <a:r>
                        <a:rPr lang="en-US" sz="900" kern="0">
                          <a:effectLst/>
                        </a:rPr>
                        <a:t>18</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Loja</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Oficina Loja</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latin typeface="Calibri" panose="020F0502020204030204" pitchFamily="34" charset="0"/>
                          <a:ea typeface="Calibri" panose="020F0502020204030204" pitchFamily="34" charset="0"/>
                          <a:cs typeface="Times New Roman" panose="02020603050405020304" pitchFamily="18" charset="0"/>
                        </a:rPr>
                        <a:t>SI</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905661258"/>
                  </a:ext>
                </a:extLst>
              </a:tr>
              <a:tr h="193399">
                <a:tc>
                  <a:txBody>
                    <a:bodyPr/>
                    <a:lstStyle/>
                    <a:p>
                      <a:pPr algn="ctr">
                        <a:lnSpc>
                          <a:spcPct val="107000"/>
                        </a:lnSpc>
                        <a:spcAft>
                          <a:spcPts val="800"/>
                        </a:spcAft>
                      </a:pPr>
                      <a:r>
                        <a:rPr lang="en-US" sz="900" kern="0">
                          <a:effectLst/>
                        </a:rPr>
                        <a:t>19</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Zamora</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El Paraíso</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kern="0" dirty="0">
                          <a:effectLst/>
                        </a:rPr>
                        <a:t>SI</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98230819"/>
                  </a:ext>
                </a:extLst>
              </a:tr>
              <a:tr h="193399">
                <a:tc>
                  <a:txBody>
                    <a:bodyPr/>
                    <a:lstStyle/>
                    <a:p>
                      <a:pPr algn="ctr">
                        <a:lnSpc>
                          <a:spcPct val="107000"/>
                        </a:lnSpc>
                        <a:spcAft>
                          <a:spcPts val="800"/>
                        </a:spcAft>
                      </a:pPr>
                      <a:r>
                        <a:rPr lang="en-US" sz="900" kern="0">
                          <a:effectLst/>
                        </a:rPr>
                        <a:t>20</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a:effectLst/>
                        </a:rPr>
                        <a:t>Morona Santiago</a:t>
                      </a:r>
                      <a:endParaRPr lang="es-EC"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0" dirty="0" err="1">
                          <a:effectLst/>
                        </a:rPr>
                        <a:t>Macas</a:t>
                      </a:r>
                      <a:endParaRPr lang="es-EC"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900" b="1" kern="0" dirty="0">
                          <a:effectLst/>
                        </a:rPr>
                        <a:t>No</a:t>
                      </a:r>
                      <a:endParaRPr lang="es-EC" sz="12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36492009"/>
                  </a:ext>
                </a:extLst>
              </a:tr>
            </a:tbl>
          </a:graphicData>
        </a:graphic>
      </p:graphicFrame>
      <p:sp>
        <p:nvSpPr>
          <p:cNvPr id="7" name="Título 1">
            <a:extLst>
              <a:ext uri="{FF2B5EF4-FFF2-40B4-BE49-F238E27FC236}">
                <a16:creationId xmlns:a16="http://schemas.microsoft.com/office/drawing/2014/main" id="{62C54533-3A79-44AE-A0FF-3CFFD1588C87}"/>
              </a:ext>
            </a:extLst>
          </p:cNvPr>
          <p:cNvSpPr>
            <a:spLocks noGrp="1"/>
          </p:cNvSpPr>
          <p:nvPr>
            <p:ph type="title"/>
          </p:nvPr>
        </p:nvSpPr>
        <p:spPr>
          <a:xfrm>
            <a:off x="1118753" y="449488"/>
            <a:ext cx="10287001" cy="618565"/>
          </a:xfrm>
        </p:spPr>
        <p:txBody>
          <a:bodyPr vert="horz" lIns="91440" tIns="45720" rIns="91440" bIns="45720" rtlCol="0" anchor="ctr">
            <a:noAutofit/>
          </a:bodyPr>
          <a:lstStyle/>
          <a:p>
            <a:pPr algn="ctr"/>
            <a:r>
              <a:rPr lang="es-EC" sz="2800" dirty="0">
                <a:latin typeface="Helvetica LT Std" panose="020B0504020202020204" pitchFamily="34" charset="0"/>
              </a:rPr>
              <a:t>PROCESO PARA BAJA DE BIENES DE LA INSTITUCIÓN</a:t>
            </a:r>
            <a:endParaRPr lang="es-EC" sz="3200" dirty="0">
              <a:latin typeface="Helvetica LT Std" panose="020B0504020202020204" pitchFamily="34" charset="0"/>
            </a:endParaRPr>
          </a:p>
        </p:txBody>
      </p:sp>
    </p:spTree>
    <p:extLst>
      <p:ext uri="{BB962C8B-B14F-4D97-AF65-F5344CB8AC3E}">
        <p14:creationId xmlns:p14="http://schemas.microsoft.com/office/powerpoint/2010/main" val="37284217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4">
            <a:extLst>
              <a:ext uri="{FF2B5EF4-FFF2-40B4-BE49-F238E27FC236}">
                <a16:creationId xmlns:a16="http://schemas.microsoft.com/office/drawing/2014/main" id="{E023DBC1-960B-4481-BB73-AA7976B8C1E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98" y="0"/>
            <a:ext cx="12195698" cy="6888312"/>
          </a:xfrm>
        </p:spPr>
      </p:pic>
      <p:graphicFrame>
        <p:nvGraphicFramePr>
          <p:cNvPr id="4" name="Tabla 3">
            <a:extLst>
              <a:ext uri="{FF2B5EF4-FFF2-40B4-BE49-F238E27FC236}">
                <a16:creationId xmlns:a16="http://schemas.microsoft.com/office/drawing/2014/main" id="{2DCF5F71-8144-4E02-94EE-E07A59F37EB1}"/>
              </a:ext>
            </a:extLst>
          </p:cNvPr>
          <p:cNvGraphicFramePr>
            <a:graphicFrameLocks noGrp="1"/>
          </p:cNvGraphicFramePr>
          <p:nvPr/>
        </p:nvGraphicFramePr>
        <p:xfrm>
          <a:off x="967636" y="2324821"/>
          <a:ext cx="10079516" cy="3500656"/>
        </p:xfrm>
        <a:graphic>
          <a:graphicData uri="http://schemas.openxmlformats.org/drawingml/2006/table">
            <a:tbl>
              <a:tblPr firstRow="1" firstCol="1" bandRow="1">
                <a:tableStyleId>{5C22544A-7EE6-4342-B048-85BDC9FD1C3A}</a:tableStyleId>
              </a:tblPr>
              <a:tblGrid>
                <a:gridCol w="1318515">
                  <a:extLst>
                    <a:ext uri="{9D8B030D-6E8A-4147-A177-3AD203B41FA5}">
                      <a16:colId xmlns:a16="http://schemas.microsoft.com/office/drawing/2014/main" val="2169192827"/>
                    </a:ext>
                  </a:extLst>
                </a:gridCol>
                <a:gridCol w="2135313">
                  <a:extLst>
                    <a:ext uri="{9D8B030D-6E8A-4147-A177-3AD203B41FA5}">
                      <a16:colId xmlns:a16="http://schemas.microsoft.com/office/drawing/2014/main" val="648638896"/>
                    </a:ext>
                  </a:extLst>
                </a:gridCol>
                <a:gridCol w="6625688">
                  <a:extLst>
                    <a:ext uri="{9D8B030D-6E8A-4147-A177-3AD203B41FA5}">
                      <a16:colId xmlns:a16="http://schemas.microsoft.com/office/drawing/2014/main" val="1741229572"/>
                    </a:ext>
                  </a:extLst>
                </a:gridCol>
              </a:tblGrid>
              <a:tr h="196083">
                <a:tc>
                  <a:txBody>
                    <a:bodyPr/>
                    <a:lstStyle/>
                    <a:p>
                      <a:pPr>
                        <a:lnSpc>
                          <a:spcPct val="107000"/>
                        </a:lnSpc>
                        <a:spcAft>
                          <a:spcPts val="800"/>
                        </a:spcAft>
                      </a:pPr>
                      <a:r>
                        <a:rPr lang="en-US" sz="900" kern="100">
                          <a:effectLst/>
                        </a:rPr>
                        <a:t>PROVINCIAS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100">
                          <a:effectLst/>
                        </a:rPr>
                        <a:t>ESTADO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100" dirty="0">
                          <a:effectLst/>
                        </a:rPr>
                        <a:t>OBSERVACIÓN</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460203350"/>
                  </a:ext>
                </a:extLst>
              </a:tr>
              <a:tr h="186677">
                <a:tc>
                  <a:txBody>
                    <a:bodyPr/>
                    <a:lstStyle/>
                    <a:p>
                      <a:pPr>
                        <a:lnSpc>
                          <a:spcPct val="107000"/>
                        </a:lnSpc>
                        <a:spcAft>
                          <a:spcPts val="800"/>
                        </a:spcAft>
                      </a:pPr>
                      <a:r>
                        <a:rPr lang="en-US" sz="900" kern="100">
                          <a:effectLst/>
                        </a:rPr>
                        <a:t>CUENCA</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100">
                          <a:effectLst/>
                        </a:rPr>
                        <a:t>HABILITADO 4 CÁMARAS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s-EC" sz="900" kern="100">
                          <a:effectLst/>
                        </a:rPr>
                        <a:t>SE REQUIERE INSTALAR UNA CÁMARA ADICIONAL EN EL INGRESO A LA QUINTA</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73129349"/>
                  </a:ext>
                </a:extLst>
              </a:tr>
              <a:tr h="186677">
                <a:tc>
                  <a:txBody>
                    <a:bodyPr/>
                    <a:lstStyle/>
                    <a:p>
                      <a:pPr>
                        <a:lnSpc>
                          <a:spcPct val="107000"/>
                        </a:lnSpc>
                        <a:spcAft>
                          <a:spcPts val="800"/>
                        </a:spcAft>
                      </a:pPr>
                      <a:r>
                        <a:rPr lang="en-US" sz="900" kern="100">
                          <a:effectLst/>
                        </a:rPr>
                        <a:t>ESMERALDAS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100">
                          <a:effectLst/>
                        </a:rPr>
                        <a:t>HABILITADO 2 CÁMARAS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s-EC" sz="900" kern="100">
                          <a:effectLst/>
                        </a:rPr>
                        <a:t>SE ENCUENTRA PRESUPUESTADO EL CAMBIO DE EQUIPOS PARA EL MES DE AGOSTO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06511764"/>
                  </a:ext>
                </a:extLst>
              </a:tr>
              <a:tr h="186677">
                <a:tc>
                  <a:txBody>
                    <a:bodyPr/>
                    <a:lstStyle/>
                    <a:p>
                      <a:pPr>
                        <a:lnSpc>
                          <a:spcPct val="107000"/>
                        </a:lnSpc>
                        <a:spcAft>
                          <a:spcPts val="800"/>
                        </a:spcAft>
                      </a:pPr>
                      <a:r>
                        <a:rPr lang="en-US" sz="900" kern="100">
                          <a:effectLst/>
                        </a:rPr>
                        <a:t>LATACUNGA</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100">
                          <a:effectLst/>
                        </a:rPr>
                        <a:t>HABILITADO 10 CÁMARAS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s-EC" sz="900" kern="100">
                          <a:effectLst/>
                        </a:rPr>
                        <a:t>FUNCIONA UN TOTAL DE 10 CÁMARAS MISMO QUE NO PRESENTAN NOVEDADES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833046901"/>
                  </a:ext>
                </a:extLst>
              </a:tr>
              <a:tr h="327046">
                <a:tc>
                  <a:txBody>
                    <a:bodyPr/>
                    <a:lstStyle/>
                    <a:p>
                      <a:pPr>
                        <a:lnSpc>
                          <a:spcPct val="107000"/>
                        </a:lnSpc>
                        <a:spcAft>
                          <a:spcPts val="800"/>
                        </a:spcAft>
                      </a:pPr>
                      <a:r>
                        <a:rPr lang="en-US" sz="900" kern="100" dirty="0">
                          <a:effectLst/>
                        </a:rPr>
                        <a:t>MANABÍ</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100">
                          <a:effectLst/>
                        </a:rPr>
                        <a:t>HABILITADO 8 CÁMARAS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s-EC" sz="900" kern="100">
                          <a:effectLst/>
                        </a:rPr>
                        <a:t>EN DICHA PROVINCIA SE REQUIERE COMPLEMENTAR EL SISTEMA CON DOS CÁMARAS ADICIONALES PARA EL SECTOR DEL BAR Y LAS PISCINAS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48767932"/>
                  </a:ext>
                </a:extLst>
              </a:tr>
              <a:tr h="156691">
                <a:tc>
                  <a:txBody>
                    <a:bodyPr/>
                    <a:lstStyle/>
                    <a:p>
                      <a:pPr>
                        <a:lnSpc>
                          <a:spcPct val="107000"/>
                        </a:lnSpc>
                        <a:spcAft>
                          <a:spcPts val="800"/>
                        </a:spcAft>
                      </a:pPr>
                      <a:r>
                        <a:rPr lang="en-US" sz="900" kern="100" dirty="0">
                          <a:effectLst/>
                        </a:rPr>
                        <a:t>PUCARÁ</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100" dirty="0" err="1">
                          <a:effectLst/>
                        </a:rPr>
                        <a:t>HABILITADO</a:t>
                      </a:r>
                      <a:r>
                        <a:rPr lang="en-US" sz="900" kern="100" dirty="0">
                          <a:effectLst/>
                        </a:rPr>
                        <a:t> 10 </a:t>
                      </a:r>
                      <a:r>
                        <a:rPr lang="en-US" sz="900" kern="100" dirty="0" err="1">
                          <a:effectLst/>
                        </a:rPr>
                        <a:t>CÁMARAS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s-EC" sz="900" kern="100" dirty="0">
                          <a:effectLst/>
                        </a:rPr>
                        <a:t>SE ENCUENTRA SIN NOVEDAD</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92974516"/>
                  </a:ext>
                </a:extLst>
              </a:tr>
              <a:tr h="490708">
                <a:tc>
                  <a:txBody>
                    <a:bodyPr/>
                    <a:lstStyle/>
                    <a:p>
                      <a:pPr>
                        <a:lnSpc>
                          <a:spcPct val="107000"/>
                        </a:lnSpc>
                        <a:spcAft>
                          <a:spcPts val="800"/>
                        </a:spcAft>
                      </a:pPr>
                      <a:r>
                        <a:rPr lang="en-US" sz="900" kern="100">
                          <a:effectLst/>
                        </a:rPr>
                        <a:t>QUEVEDO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100">
                          <a:effectLst/>
                        </a:rPr>
                        <a:t>HABILITADO 2 CÁMARAS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s-EC" sz="900" kern="100" dirty="0">
                          <a:effectLst/>
                        </a:rPr>
                        <a:t>SE REALIZA PRESUPUESTO PARA IMPLEMENTACIÓN EN EL MES DE AGOSTO</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33902226"/>
                  </a:ext>
                </a:extLst>
              </a:tr>
              <a:tr h="327046">
                <a:tc>
                  <a:txBody>
                    <a:bodyPr/>
                    <a:lstStyle/>
                    <a:p>
                      <a:pPr>
                        <a:lnSpc>
                          <a:spcPct val="107000"/>
                        </a:lnSpc>
                        <a:spcAft>
                          <a:spcPts val="800"/>
                        </a:spcAft>
                      </a:pPr>
                      <a:r>
                        <a:rPr lang="en-US" sz="900" kern="100">
                          <a:effectLst/>
                        </a:rPr>
                        <a:t>SEDE NACIONAL</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100">
                          <a:effectLst/>
                        </a:rPr>
                        <a:t>HABILITADO 17 CÁMARAS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s-EC" sz="900" kern="100">
                          <a:effectLst/>
                        </a:rPr>
                        <a:t>SE REQUIERE CAMBIO DE 3 CÁMARAS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98783175"/>
                  </a:ext>
                </a:extLst>
              </a:tr>
              <a:tr h="186677">
                <a:tc>
                  <a:txBody>
                    <a:bodyPr/>
                    <a:lstStyle/>
                    <a:p>
                      <a:pPr>
                        <a:lnSpc>
                          <a:spcPct val="107000"/>
                        </a:lnSpc>
                        <a:spcAft>
                          <a:spcPts val="800"/>
                        </a:spcAft>
                      </a:pPr>
                      <a:r>
                        <a:rPr lang="en-US" sz="900" kern="100">
                          <a:effectLst/>
                        </a:rPr>
                        <a:t>ZAMORA</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100" dirty="0" err="1">
                          <a:effectLst/>
                        </a:rPr>
                        <a:t>HABILITADO</a:t>
                      </a:r>
                      <a:r>
                        <a:rPr lang="en-US" sz="900" kern="100" dirty="0">
                          <a:effectLst/>
                        </a:rPr>
                        <a:t> 6 </a:t>
                      </a:r>
                      <a:r>
                        <a:rPr lang="en-US" sz="900" kern="100" dirty="0" err="1">
                          <a:effectLst/>
                        </a:rPr>
                        <a:t>CÁMARAS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s-EC" sz="900" kern="100">
                          <a:effectLst/>
                        </a:rPr>
                        <a:t>SE REQUIERE INSTALAR DOS CÁMARAS ADICIONALES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71638857"/>
                  </a:ext>
                </a:extLst>
              </a:tr>
              <a:tr h="327046">
                <a:tc>
                  <a:txBody>
                    <a:bodyPr/>
                    <a:lstStyle/>
                    <a:p>
                      <a:pPr>
                        <a:lnSpc>
                          <a:spcPct val="107000"/>
                        </a:lnSpc>
                        <a:spcAft>
                          <a:spcPts val="800"/>
                        </a:spcAft>
                      </a:pPr>
                      <a:r>
                        <a:rPr lang="en-US" sz="900" kern="100">
                          <a:effectLst/>
                        </a:rPr>
                        <a:t>AMBATO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100" dirty="0" err="1">
                          <a:effectLst/>
                        </a:rPr>
                        <a:t>HABILITADO</a:t>
                      </a:r>
                      <a:r>
                        <a:rPr lang="en-US" sz="900" kern="100" dirty="0">
                          <a:effectLst/>
                        </a:rPr>
                        <a:t> 10 </a:t>
                      </a:r>
                      <a:r>
                        <a:rPr lang="en-US" sz="900" kern="100" dirty="0" err="1">
                          <a:effectLst/>
                        </a:rPr>
                        <a:t>CÁMARAS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s-EC" sz="900" kern="100" dirty="0">
                          <a:effectLst/>
                        </a:rPr>
                        <a:t>SE ENCUENTRA SIN NOVEDAD</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54378316"/>
                  </a:ext>
                </a:extLst>
              </a:tr>
              <a:tr h="327046">
                <a:tc>
                  <a:txBody>
                    <a:bodyPr/>
                    <a:lstStyle/>
                    <a:p>
                      <a:pPr>
                        <a:lnSpc>
                          <a:spcPct val="107000"/>
                        </a:lnSpc>
                        <a:spcAft>
                          <a:spcPts val="800"/>
                        </a:spcAft>
                      </a:pPr>
                      <a:r>
                        <a:rPr lang="en-US" sz="900" kern="100">
                          <a:effectLst/>
                        </a:rPr>
                        <a:t>RIOBAMBA</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100" dirty="0" err="1">
                          <a:effectLst/>
                        </a:rPr>
                        <a:t>HABILITADO</a:t>
                      </a:r>
                      <a:r>
                        <a:rPr lang="en-US" sz="900" kern="100" dirty="0">
                          <a:effectLst/>
                        </a:rPr>
                        <a:t> 10 </a:t>
                      </a:r>
                      <a:r>
                        <a:rPr lang="en-US" sz="900" kern="100" dirty="0" err="1">
                          <a:effectLst/>
                        </a:rPr>
                        <a:t>CÁMARAS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s-EC" sz="900" kern="100" dirty="0">
                          <a:effectLst/>
                        </a:rPr>
                        <a:t>SE ENCUENTRA SIN NOVEDAD</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86345878"/>
                  </a:ext>
                </a:extLst>
              </a:tr>
              <a:tr h="415605">
                <a:tc>
                  <a:txBody>
                    <a:bodyPr/>
                    <a:lstStyle/>
                    <a:p>
                      <a:pPr>
                        <a:lnSpc>
                          <a:spcPct val="107000"/>
                        </a:lnSpc>
                        <a:spcAft>
                          <a:spcPts val="800"/>
                        </a:spcAft>
                      </a:pPr>
                      <a:r>
                        <a:rPr lang="en-US" sz="900" kern="100">
                          <a:effectLst/>
                        </a:rPr>
                        <a:t>GUAYAQUIL</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100" dirty="0">
                          <a:effectLst/>
                        </a:rPr>
                        <a:t>NO </a:t>
                      </a:r>
                      <a:r>
                        <a:rPr lang="en-US" sz="900" kern="100" dirty="0" err="1">
                          <a:effectLst/>
                        </a:rPr>
                        <a:t>FUNCIONA</a:t>
                      </a:r>
                      <a:r>
                        <a:rPr lang="en-US" sz="900" kern="100" dirty="0">
                          <a:effectLst/>
                        </a:rPr>
                        <a:t> LOS </a:t>
                      </a:r>
                      <a:r>
                        <a:rPr lang="en-US" sz="900" kern="100" dirty="0" err="1">
                          <a:effectLst/>
                        </a:rPr>
                        <a:t>EQUIPOS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s-EC" sz="900" kern="100" dirty="0">
                          <a:effectLst/>
                        </a:rPr>
                        <a:t>SE REALIZA PRESUPUESTO PARA IMPLEMENTACIÓN EN EL MES DE AGOSTO</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05437971"/>
                  </a:ext>
                </a:extLst>
              </a:tr>
              <a:tr h="186677">
                <a:tc>
                  <a:txBody>
                    <a:bodyPr/>
                    <a:lstStyle/>
                    <a:p>
                      <a:pPr>
                        <a:lnSpc>
                          <a:spcPct val="107000"/>
                        </a:lnSpc>
                        <a:spcAft>
                          <a:spcPts val="800"/>
                        </a:spcAft>
                      </a:pPr>
                      <a:r>
                        <a:rPr lang="en-US" sz="900" kern="100">
                          <a:effectLst/>
                        </a:rPr>
                        <a:t>IBARRA</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US" sz="900" kern="100" dirty="0" err="1">
                          <a:effectLst/>
                        </a:rPr>
                        <a:t>HABILIITADO</a:t>
                      </a:r>
                      <a:r>
                        <a:rPr lang="en-US" sz="900" kern="100" dirty="0">
                          <a:effectLst/>
                        </a:rPr>
                        <a:t> 10 </a:t>
                      </a:r>
                      <a:r>
                        <a:rPr lang="en-US" sz="900" kern="100" dirty="0" err="1">
                          <a:effectLst/>
                        </a:rPr>
                        <a:t>CÁMARAS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s-EC" sz="900" kern="100" dirty="0">
                          <a:effectLst/>
                        </a:rPr>
                        <a:t>SE ENCUENTRA SIN NOVEDAD</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14121244"/>
                  </a:ext>
                </a:extLst>
              </a:tr>
            </a:tbl>
          </a:graphicData>
        </a:graphic>
      </p:graphicFrame>
      <p:sp>
        <p:nvSpPr>
          <p:cNvPr id="5" name="Título 1">
            <a:extLst>
              <a:ext uri="{FF2B5EF4-FFF2-40B4-BE49-F238E27FC236}">
                <a16:creationId xmlns:a16="http://schemas.microsoft.com/office/drawing/2014/main" id="{8B21BFEE-4514-48D7-9B35-6CCBB16C4876}"/>
              </a:ext>
            </a:extLst>
          </p:cNvPr>
          <p:cNvSpPr>
            <a:spLocks noGrp="1"/>
          </p:cNvSpPr>
          <p:nvPr>
            <p:ph type="title"/>
          </p:nvPr>
        </p:nvSpPr>
        <p:spPr>
          <a:xfrm>
            <a:off x="967636" y="253628"/>
            <a:ext cx="10287001" cy="618565"/>
          </a:xfrm>
        </p:spPr>
        <p:txBody>
          <a:bodyPr vert="horz" lIns="91440" tIns="45720" rIns="91440" bIns="45720" rtlCol="0" anchor="ctr">
            <a:noAutofit/>
          </a:bodyPr>
          <a:lstStyle/>
          <a:p>
            <a:pPr algn="ctr"/>
            <a:r>
              <a:rPr lang="es-EC" sz="2800" dirty="0">
                <a:latin typeface="Helvetica LT Std" panose="020B0504020202020204" pitchFamily="34" charset="0"/>
              </a:rPr>
              <a:t>ADQUISICIÓN Y MANTENIMIENTO SISTEMA DE VIDEO VIGILANCIA</a:t>
            </a:r>
            <a:endParaRPr lang="es-EC" sz="3200" dirty="0">
              <a:latin typeface="Helvetica LT Std" panose="020B0504020202020204" pitchFamily="34" charset="0"/>
            </a:endParaRPr>
          </a:p>
        </p:txBody>
      </p:sp>
      <p:sp>
        <p:nvSpPr>
          <p:cNvPr id="7" name="CuadroTexto 6">
            <a:extLst>
              <a:ext uri="{FF2B5EF4-FFF2-40B4-BE49-F238E27FC236}">
                <a16:creationId xmlns:a16="http://schemas.microsoft.com/office/drawing/2014/main" id="{A0BF05DD-BE49-4C70-8841-B0ED64F48513}"/>
              </a:ext>
            </a:extLst>
          </p:cNvPr>
          <p:cNvSpPr txBox="1"/>
          <p:nvPr/>
        </p:nvSpPr>
        <p:spPr>
          <a:xfrm>
            <a:off x="967636" y="1378949"/>
            <a:ext cx="102870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Como parte de la gestión se a realizado el mejoramiento de los equipos de video vigilancia a nivel país mismo que se presenta el siguiente cuadro con el estado actual del sistema de video vigilancia</a:t>
            </a: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2295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C838F-24FC-42F2-803A-EDB0C5DF2AB6}"/>
              </a:ext>
            </a:extLst>
          </p:cNvPr>
          <p:cNvSpPr>
            <a:spLocks noGrp="1"/>
          </p:cNvSpPr>
          <p:nvPr>
            <p:ph type="ctrTitle"/>
          </p:nvPr>
        </p:nvSpPr>
        <p:spPr/>
        <p:txBody>
          <a:bodyPr/>
          <a:lstStyle/>
          <a:p>
            <a:endParaRPr lang="es-EC" dirty="0"/>
          </a:p>
        </p:txBody>
      </p:sp>
      <p:sp>
        <p:nvSpPr>
          <p:cNvPr id="3" name="Subtítulo 2">
            <a:extLst>
              <a:ext uri="{FF2B5EF4-FFF2-40B4-BE49-F238E27FC236}">
                <a16:creationId xmlns:a16="http://schemas.microsoft.com/office/drawing/2014/main" id="{5F3FFCE5-6F22-46DE-B83E-BB1AB6265489}"/>
              </a:ext>
            </a:extLst>
          </p:cNvPr>
          <p:cNvSpPr>
            <a:spLocks noGrp="1"/>
          </p:cNvSpPr>
          <p:nvPr>
            <p:ph type="subTitle" idx="1"/>
          </p:nvPr>
        </p:nvSpPr>
        <p:spPr/>
        <p:txBody>
          <a:bodyPr/>
          <a:lstStyle/>
          <a:p>
            <a:endParaRPr lang="es-EC"/>
          </a:p>
        </p:txBody>
      </p:sp>
      <p:pic>
        <p:nvPicPr>
          <p:cNvPr id="6" name="Imagen 5">
            <a:extLst>
              <a:ext uri="{FF2B5EF4-FFF2-40B4-BE49-F238E27FC236}">
                <a16:creationId xmlns:a16="http://schemas.microsoft.com/office/drawing/2014/main" id="{EB8E4E6B-8D7E-9994-C809-4AB1384ACF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77174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C92835-867E-419E-B4A9-8D289B3CA921}"/>
              </a:ext>
            </a:extLst>
          </p:cNvPr>
          <p:cNvSpPr>
            <a:spLocks noGrp="1"/>
          </p:cNvSpPr>
          <p:nvPr>
            <p:ph type="title"/>
          </p:nvPr>
        </p:nvSpPr>
        <p:spPr>
          <a:xfrm>
            <a:off x="1101028" y="460618"/>
            <a:ext cx="10287001" cy="618565"/>
          </a:xfrm>
        </p:spPr>
        <p:txBody>
          <a:bodyPr vert="horz" lIns="91440" tIns="45720" rIns="91440" bIns="45720" rtlCol="0" anchor="ctr">
            <a:noAutofit/>
          </a:bodyPr>
          <a:lstStyle/>
          <a:p>
            <a:pPr algn="ctr"/>
            <a:r>
              <a:rPr lang="es-ES" sz="3200" dirty="0">
                <a:latin typeface="Helvetica LT Std" panose="020B0504020202020204" pitchFamily="34" charset="0"/>
              </a:rPr>
              <a:t>INTRODUCCIÓN</a:t>
            </a:r>
            <a:endParaRPr lang="es-EC" sz="3200" dirty="0">
              <a:latin typeface="Helvetica LT Std" panose="020B0504020202020204" pitchFamily="34" charset="0"/>
            </a:endParaRPr>
          </a:p>
        </p:txBody>
      </p:sp>
      <p:sp>
        <p:nvSpPr>
          <p:cNvPr id="9" name="CuadroTexto 8">
            <a:extLst>
              <a:ext uri="{FF2B5EF4-FFF2-40B4-BE49-F238E27FC236}">
                <a16:creationId xmlns:a16="http://schemas.microsoft.com/office/drawing/2014/main" id="{DD947AAA-9414-F844-E10B-EE6B2A303AB8}"/>
              </a:ext>
            </a:extLst>
          </p:cNvPr>
          <p:cNvSpPr txBox="1"/>
          <p:nvPr/>
        </p:nvSpPr>
        <p:spPr>
          <a:xfrm>
            <a:off x="1219201" y="1526546"/>
            <a:ext cx="9892144" cy="3757439"/>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s-EC" sz="2800" b="0" i="0" u="none" strike="noStrike" kern="100" cap="none" spc="0" normalizeH="0" baseline="0" noProof="0" dirty="0">
                <a:ln>
                  <a:noFill/>
                </a:ln>
                <a:solidFill>
                  <a:prstClr val="black"/>
                </a:solidFill>
                <a:effectLst/>
                <a:uLnTx/>
                <a:uFillTx/>
                <a:latin typeface="Helvetica" pitchFamily="2" charset="0"/>
                <a:ea typeface="Calibri" panose="020F0502020204030204" pitchFamily="34" charset="0"/>
                <a:cs typeface="Times New Roman" panose="02020603050405020304" pitchFamily="18" charset="0"/>
              </a:rPr>
              <a:t>Durante el periodo de enero a septiembre del 2024, el Departamento de Comunicación Corporativa del Club de Clases y Policías ha trabajado con dedicación para fortalecer la presencia digital, mejorar la comunicación y ofrecer servicios de calidad a nuestros socios. Este informe detalla las actividades realizadas, los desafíos enfrentados, las oportunidades y debilidades identificadas, así como el rendimiento en redes sociales y las estrategias futuras.</a:t>
            </a:r>
            <a:endParaRPr kumimoji="0" lang="es-EC" sz="2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CuadroTexto 2">
            <a:extLst>
              <a:ext uri="{FF2B5EF4-FFF2-40B4-BE49-F238E27FC236}">
                <a16:creationId xmlns:a16="http://schemas.microsoft.com/office/drawing/2014/main" id="{68C2D929-18B3-3A95-2EE7-ADEC0A6C9336}"/>
              </a:ext>
            </a:extLst>
          </p:cNvPr>
          <p:cNvSpPr txBox="1"/>
          <p:nvPr/>
        </p:nvSpPr>
        <p:spPr>
          <a:xfrm>
            <a:off x="8599457" y="6397382"/>
            <a:ext cx="288945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C" sz="1200" b="1" i="0" u="none" strike="noStrike" kern="1200" cap="none" spc="0" normalizeH="0" baseline="0" noProof="0" dirty="0">
                <a:ln>
                  <a:noFill/>
                </a:ln>
                <a:solidFill>
                  <a:prstClr val="black"/>
                </a:solidFill>
                <a:effectLst/>
                <a:uLnTx/>
                <a:uFillTx/>
                <a:latin typeface="Calibri" panose="020F0502020204030204"/>
                <a:ea typeface="+mn-ea"/>
                <a:cs typeface="+mn-cs"/>
              </a:rPr>
              <a:t>FUENTE: COMUNICACIÓN CORPORATIVA</a:t>
            </a:r>
            <a:endParaRPr kumimoji="0" lang="es-EC"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50800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2F4295D-D0ED-0FDC-C497-5B7803A27BE0}"/>
              </a:ext>
            </a:extLst>
          </p:cNvPr>
          <p:cNvSpPr>
            <a:spLocks noGrp="1"/>
          </p:cNvSpPr>
          <p:nvPr>
            <p:ph idx="1"/>
          </p:nvPr>
        </p:nvSpPr>
        <p:spPr>
          <a:xfrm>
            <a:off x="886282" y="1354570"/>
            <a:ext cx="10716491" cy="4351338"/>
          </a:xfrm>
        </p:spPr>
        <p:txBody>
          <a:bodyPr/>
          <a:lstStyle/>
          <a:p>
            <a:pPr algn="just"/>
            <a:r>
              <a:rPr lang="es-ES" dirty="0">
                <a:latin typeface="Helvetica" pitchFamily="2" charset="0"/>
              </a:rPr>
              <a:t>El Club de Clases y Policías ha desempeñado un papel crucial en el desarrollo socio-cultural de sus asociados. </a:t>
            </a:r>
          </a:p>
          <a:p>
            <a:pPr marL="0" indent="0" algn="just">
              <a:buNone/>
            </a:pPr>
            <a:r>
              <a:rPr lang="es-ES" dirty="0">
                <a:latin typeface="Helvetica" pitchFamily="2" charset="0"/>
              </a:rPr>
              <a:t>El Departamento de Comunicación ha promovido servicios y beneficios, utilizando herramientas de comunicación modernas y estrategias de marketing digital.</a:t>
            </a:r>
          </a:p>
          <a:p>
            <a:endParaRPr lang="es-EC" dirty="0"/>
          </a:p>
        </p:txBody>
      </p:sp>
      <p:sp>
        <p:nvSpPr>
          <p:cNvPr id="7" name="Título 1">
            <a:extLst>
              <a:ext uri="{FF2B5EF4-FFF2-40B4-BE49-F238E27FC236}">
                <a16:creationId xmlns:a16="http://schemas.microsoft.com/office/drawing/2014/main" id="{1ADCB36E-8541-F97F-22C6-160A686E742A}"/>
              </a:ext>
            </a:extLst>
          </p:cNvPr>
          <p:cNvSpPr txBox="1">
            <a:spLocks/>
          </p:cNvSpPr>
          <p:nvPr/>
        </p:nvSpPr>
        <p:spPr>
          <a:xfrm>
            <a:off x="1101028" y="460618"/>
            <a:ext cx="10287001" cy="61856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ANTECEDENTES</a:t>
            </a:r>
            <a:endPar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pic>
        <p:nvPicPr>
          <p:cNvPr id="1028" name="Picture 4" descr="Tipos de Flujo de la comunicación organizacional">
            <a:extLst>
              <a:ext uri="{FF2B5EF4-FFF2-40B4-BE49-F238E27FC236}">
                <a16:creationId xmlns:a16="http://schemas.microsoft.com/office/drawing/2014/main" id="{150839E0-5D5C-1CB1-8F1B-384B43B444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5224" y="3588327"/>
            <a:ext cx="5741499" cy="3029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16039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22899772-D45E-0776-9C6C-7046C6C88EF2}"/>
              </a:ext>
            </a:extLst>
          </p:cNvPr>
          <p:cNvSpPr txBox="1"/>
          <p:nvPr/>
        </p:nvSpPr>
        <p:spPr>
          <a:xfrm>
            <a:off x="1028048" y="388457"/>
            <a:ext cx="10135903" cy="707887"/>
          </a:xfrm>
          <a:prstGeom prst="rect">
            <a:avLst/>
          </a:prstGeom>
        </p:spPr>
        <p:txBody>
          <a:bodyPr vert="horz" lIns="91440" tIns="45720" rIns="91440" bIns="45720" rtlCol="0" anchor="ctr">
            <a:noAutofit/>
          </a:bodyPr>
          <a:lstStyle>
            <a:lvl1pPr algn="ctr">
              <a:lnSpc>
                <a:spcPct val="90000"/>
              </a:lnSpc>
              <a:spcBef>
                <a:spcPct val="0"/>
              </a:spcBef>
              <a:buNone/>
              <a:defRPr sz="3200">
                <a:latin typeface="Helvetica LT Std" panose="020B0504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ANÁLISIS DE REDES SOCIALES</a:t>
            </a:r>
          </a:p>
        </p:txBody>
      </p:sp>
      <p:sp>
        <p:nvSpPr>
          <p:cNvPr id="11" name="CuadroTexto 10">
            <a:extLst>
              <a:ext uri="{FF2B5EF4-FFF2-40B4-BE49-F238E27FC236}">
                <a16:creationId xmlns:a16="http://schemas.microsoft.com/office/drawing/2014/main" id="{3008185A-254B-CB18-BAC4-EF0654FC28FF}"/>
              </a:ext>
            </a:extLst>
          </p:cNvPr>
          <p:cNvSpPr txBox="1"/>
          <p:nvPr/>
        </p:nvSpPr>
        <p:spPr>
          <a:xfrm>
            <a:off x="1524000" y="171796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CuadroTexto 22">
            <a:extLst>
              <a:ext uri="{FF2B5EF4-FFF2-40B4-BE49-F238E27FC236}">
                <a16:creationId xmlns:a16="http://schemas.microsoft.com/office/drawing/2014/main" id="{528A6967-4740-D825-B052-A7A0E8A53FBF}"/>
              </a:ext>
            </a:extLst>
          </p:cNvPr>
          <p:cNvSpPr txBox="1"/>
          <p:nvPr/>
        </p:nvSpPr>
        <p:spPr>
          <a:xfrm>
            <a:off x="8523699" y="6457602"/>
            <a:ext cx="288945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C" sz="1200" b="1" i="0" u="none" strike="noStrike" kern="1200" cap="none" spc="0" normalizeH="0" baseline="0" noProof="0" dirty="0">
                <a:ln>
                  <a:noFill/>
                </a:ln>
                <a:solidFill>
                  <a:prstClr val="black"/>
                </a:solidFill>
                <a:effectLst/>
                <a:uLnTx/>
                <a:uFillTx/>
                <a:latin typeface="Calibri" panose="020F0502020204030204"/>
                <a:ea typeface="+mn-ea"/>
                <a:cs typeface="+mn-cs"/>
              </a:rPr>
              <a:t>FUENTE: COMUNICACIÓN CORPORATIVA</a:t>
            </a:r>
            <a:endParaRPr kumimoji="0" lang="es-EC"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CuadroTexto 1">
            <a:extLst>
              <a:ext uri="{FF2B5EF4-FFF2-40B4-BE49-F238E27FC236}">
                <a16:creationId xmlns:a16="http://schemas.microsoft.com/office/drawing/2014/main" id="{D437D72F-C24A-BF3A-8765-D19616099057}"/>
              </a:ext>
            </a:extLst>
          </p:cNvPr>
          <p:cNvSpPr txBox="1"/>
          <p:nvPr/>
        </p:nvSpPr>
        <p:spPr>
          <a:xfrm>
            <a:off x="-620644" y="1111732"/>
            <a:ext cx="10135903" cy="707887"/>
          </a:xfrm>
          <a:prstGeom prst="rect">
            <a:avLst/>
          </a:prstGeom>
        </p:spPr>
        <p:txBody>
          <a:bodyPr vert="horz" lIns="91440" tIns="45720" rIns="91440" bIns="45720" rtlCol="0" anchor="ctr">
            <a:noAutofit/>
          </a:bodyPr>
          <a:lstStyle>
            <a:lvl1pPr algn="ctr">
              <a:lnSpc>
                <a:spcPct val="90000"/>
              </a:lnSpc>
              <a:spcBef>
                <a:spcPct val="0"/>
              </a:spcBef>
              <a:buNone/>
              <a:defRPr sz="3200">
                <a:latin typeface="Helvetica LT Std" panose="020B0504020202020204" pitchFamily="34" charset="0"/>
                <a:ea typeface="+mj-ea"/>
                <a:cs typeface="+mj-cs"/>
              </a:defRPr>
            </a:lvl1pPr>
          </a:lstStyle>
          <a:p>
            <a:pPr marL="0" marR="0" lvl="0" indent="0" algn="ctr" defTabSz="914400" rtl="0" eaLnBrk="1" fontAlgn="auto" latinLnBrk="0" hangingPunct="1">
              <a:lnSpc>
                <a:spcPct val="107000"/>
              </a:lnSpc>
              <a:spcBef>
                <a:spcPct val="0"/>
              </a:spcBef>
              <a:spcAft>
                <a:spcPts val="800"/>
              </a:spcAft>
              <a:buClrTx/>
              <a:buSzTx/>
              <a:buFontTx/>
              <a:buNone/>
              <a:tabLst/>
              <a:defRPr/>
            </a:pPr>
            <a:r>
              <a:rPr kumimoji="0" lang="es-EC" sz="1800" b="1" i="0" u="none" strike="noStrike" kern="100" cap="none" spc="0" normalizeH="0" baseline="0" noProof="0" dirty="0">
                <a:ln>
                  <a:noFill/>
                </a:ln>
                <a:solidFill>
                  <a:prstClr val="black"/>
                </a:solidFill>
                <a:effectLst/>
                <a:uLnTx/>
                <a:uFillTx/>
                <a:latin typeface="Helvetica" pitchFamily="2" charset="0"/>
                <a:ea typeface="Calibri" panose="020F0502020204030204" pitchFamily="34" charset="0"/>
                <a:cs typeface="Times New Roman" panose="02020603050405020304" pitchFamily="18" charset="0"/>
              </a:rPr>
              <a:t>EVOLUCIÓN DE CRECIMIENTO DE PÚBLICO EN REDES SOCIALES </a:t>
            </a:r>
            <a:endParaRPr kumimoji="0" lang="es-EC"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Gráfico 6">
            <a:extLst>
              <a:ext uri="{FF2B5EF4-FFF2-40B4-BE49-F238E27FC236}">
                <a16:creationId xmlns:a16="http://schemas.microsoft.com/office/drawing/2014/main" id="{B0D74BE7-51A0-DD1F-CC13-7B58CB9AEBD5}"/>
              </a:ext>
            </a:extLst>
          </p:cNvPr>
          <p:cNvGraphicFramePr/>
          <p:nvPr/>
        </p:nvGraphicFramePr>
        <p:xfrm>
          <a:off x="811791" y="2107196"/>
          <a:ext cx="6032356" cy="3639072"/>
        </p:xfrm>
        <a:graphic>
          <a:graphicData uri="http://schemas.openxmlformats.org/drawingml/2006/chart">
            <c:chart xmlns:c="http://schemas.openxmlformats.org/drawingml/2006/chart" xmlns:r="http://schemas.openxmlformats.org/officeDocument/2006/relationships" r:id="rId2"/>
          </a:graphicData>
        </a:graphic>
      </p:graphicFrame>
      <p:sp>
        <p:nvSpPr>
          <p:cNvPr id="8" name="CuadroTexto 7">
            <a:extLst>
              <a:ext uri="{FF2B5EF4-FFF2-40B4-BE49-F238E27FC236}">
                <a16:creationId xmlns:a16="http://schemas.microsoft.com/office/drawing/2014/main" id="{CF8F3C2F-8B47-CB57-D62F-6E8A6E508F96}"/>
              </a:ext>
            </a:extLst>
          </p:cNvPr>
          <p:cNvSpPr txBox="1"/>
          <p:nvPr/>
        </p:nvSpPr>
        <p:spPr>
          <a:xfrm>
            <a:off x="7010401" y="2189018"/>
            <a:ext cx="4627418" cy="424731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C" sz="1800" b="1" i="0" u="none" strike="noStrike" kern="0" cap="none" spc="0" normalizeH="0" baseline="0" noProof="0" dirty="0">
                <a:ln>
                  <a:noFill/>
                </a:ln>
                <a:solidFill>
                  <a:prstClr val="black"/>
                </a:solidFill>
                <a:effectLst/>
                <a:uLnTx/>
                <a:uFillTx/>
                <a:latin typeface="Helvetica" pitchFamily="2" charset="0"/>
                <a:ea typeface="Times New Roman" panose="02020603050405020304" pitchFamily="18" charset="0"/>
                <a:cs typeface="Times New Roman" panose="02020603050405020304" pitchFamily="18" charset="0"/>
              </a:rPr>
              <a:t>- Facebook </a:t>
            </a:r>
            <a:r>
              <a:rPr kumimoji="0" lang="es-EC" sz="1800" b="0" i="0" u="none" strike="noStrike" kern="0" cap="none" spc="0" normalizeH="0" baseline="0" noProof="0" dirty="0">
                <a:ln>
                  <a:noFill/>
                </a:ln>
                <a:solidFill>
                  <a:prstClr val="black"/>
                </a:solidFill>
                <a:effectLst/>
                <a:uLnTx/>
                <a:uFillTx/>
                <a:latin typeface="Helvetica" pitchFamily="2" charset="0"/>
                <a:ea typeface="Times New Roman" panose="02020603050405020304" pitchFamily="18" charset="0"/>
                <a:cs typeface="Times New Roman" panose="02020603050405020304" pitchFamily="18" charset="0"/>
              </a:rPr>
              <a:t>sigue mostrando un crecimiento estable, aunque moderado. La tendencia de crecimiento positivo desde mayo se mantiene, con una leve desaceleración en comparación a julio.</a:t>
            </a:r>
            <a:br>
              <a:rPr kumimoji="0" lang="es-EC" sz="1800" b="0" i="0" u="none" strike="noStrike" kern="0" cap="none" spc="0" normalizeH="0" baseline="0" noProof="0" dirty="0">
                <a:ln>
                  <a:noFill/>
                </a:ln>
                <a:solidFill>
                  <a:prstClr val="black"/>
                </a:solidFill>
                <a:effectLst/>
                <a:uLnTx/>
                <a:uFillTx/>
                <a:latin typeface="Helvetica" pitchFamily="2" charset="0"/>
                <a:ea typeface="Times New Roman" panose="02020603050405020304" pitchFamily="18" charset="0"/>
                <a:cs typeface="Times New Roman" panose="02020603050405020304" pitchFamily="18" charset="0"/>
              </a:rPr>
            </a:br>
            <a:r>
              <a:rPr kumimoji="0" lang="es-EC" sz="1800" b="0" i="0" u="none" strike="noStrike" kern="0" cap="none" spc="0" normalizeH="0" baseline="0" noProof="0" dirty="0">
                <a:ln>
                  <a:noFill/>
                </a:ln>
                <a:solidFill>
                  <a:prstClr val="black"/>
                </a:solidFill>
                <a:effectLst/>
                <a:uLnTx/>
                <a:uFillTx/>
                <a:latin typeface="Helvetica" pitchFamily="2" charset="0"/>
                <a:ea typeface="Times New Roman" panose="02020603050405020304" pitchFamily="18" charset="0"/>
                <a:cs typeface="Times New Roman" panose="02020603050405020304" pitchFamily="18" charset="0"/>
              </a:rPr>
              <a:t>- </a:t>
            </a:r>
            <a:r>
              <a:rPr kumimoji="0" lang="es-EC" sz="1800" b="1" i="0" u="none" strike="noStrike" kern="0" cap="none" spc="0" normalizeH="0" baseline="0" noProof="0" dirty="0">
                <a:ln>
                  <a:noFill/>
                </a:ln>
                <a:solidFill>
                  <a:prstClr val="black"/>
                </a:solidFill>
                <a:effectLst/>
                <a:uLnTx/>
                <a:uFillTx/>
                <a:latin typeface="Helvetica" pitchFamily="2" charset="0"/>
                <a:ea typeface="Times New Roman" panose="02020603050405020304" pitchFamily="18" charset="0"/>
                <a:cs typeface="Times New Roman" panose="02020603050405020304" pitchFamily="18" charset="0"/>
              </a:rPr>
              <a:t>Instagram</a:t>
            </a:r>
            <a:r>
              <a:rPr kumimoji="0" lang="es-EC" sz="1800" b="0" i="0" u="none" strike="noStrike" kern="0" cap="none" spc="0" normalizeH="0" baseline="0" noProof="0" dirty="0">
                <a:ln>
                  <a:noFill/>
                </a:ln>
                <a:solidFill>
                  <a:prstClr val="black"/>
                </a:solidFill>
                <a:effectLst/>
                <a:uLnTx/>
                <a:uFillTx/>
                <a:latin typeface="Helvetica" pitchFamily="2" charset="0"/>
                <a:ea typeface="Times New Roman" panose="02020603050405020304" pitchFamily="18" charset="0"/>
                <a:cs typeface="Times New Roman" panose="02020603050405020304" pitchFamily="18" charset="0"/>
              </a:rPr>
              <a:t> continúa con un crecimiento lento pero constante, similar al patrón observado en meses anteriores. El número de seguidores sigue siendo bajo en comparación con Facebook, lo que sugiere que esta plataforma necesita más atención en cuanto a estrategias de contenido o promoción.</a:t>
            </a:r>
            <a:endParaRPr kumimoji="0" lang="es-EC"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s-EC" sz="1800" b="0" i="0" u="none" strike="noStrike" kern="0" cap="none" spc="0" normalizeH="0" baseline="0" noProof="0" dirty="0">
                <a:ln>
                  <a:noFill/>
                </a:ln>
                <a:solidFill>
                  <a:prstClr val="black"/>
                </a:solidFill>
                <a:effectLst/>
                <a:uLnTx/>
                <a:uFillTx/>
                <a:latin typeface="Helvetica" pitchFamily="2" charset="0"/>
                <a:ea typeface="Times New Roman" panose="02020603050405020304" pitchFamily="18" charset="0"/>
                <a:cs typeface="Times New Roman" panose="02020603050405020304" pitchFamily="18" charset="0"/>
              </a:rPr>
            </a:b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24865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40E66715-A795-632A-2F98-80D9997678E9}"/>
              </a:ext>
            </a:extLst>
          </p:cNvPr>
          <p:cNvSpPr txBox="1"/>
          <p:nvPr/>
        </p:nvSpPr>
        <p:spPr>
          <a:xfrm>
            <a:off x="1404930" y="382053"/>
            <a:ext cx="9382137" cy="613334"/>
          </a:xfrm>
          <a:prstGeom prst="rect">
            <a:avLst/>
          </a:prstGeom>
        </p:spPr>
        <p:txBody>
          <a:bodyPr vert="horz" lIns="91440" tIns="45720" rIns="91440" bIns="45720" rtlCol="0" anchor="ctr">
            <a:noAutofit/>
          </a:bodyPr>
          <a:lstStyle>
            <a:defPPr>
              <a:defRPr lang="es-EC"/>
            </a:defPPr>
            <a:lvl1pPr algn="ctr">
              <a:lnSpc>
                <a:spcPct val="90000"/>
              </a:lnSpc>
              <a:spcBef>
                <a:spcPct val="0"/>
              </a:spcBef>
              <a:buNone/>
              <a:defRPr sz="3200">
                <a:latin typeface="Helvetica LT Std" panose="020B0504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PÚBLICO EN FACEBOOK E INSTAGRAM</a:t>
            </a:r>
          </a:p>
        </p:txBody>
      </p:sp>
      <p:sp>
        <p:nvSpPr>
          <p:cNvPr id="9" name="CuadroTexto 8">
            <a:extLst>
              <a:ext uri="{FF2B5EF4-FFF2-40B4-BE49-F238E27FC236}">
                <a16:creationId xmlns:a16="http://schemas.microsoft.com/office/drawing/2014/main" id="{04AF9BEE-4D2F-1B79-E0F0-37B07720BC42}"/>
              </a:ext>
            </a:extLst>
          </p:cNvPr>
          <p:cNvSpPr txBox="1"/>
          <p:nvPr/>
        </p:nvSpPr>
        <p:spPr>
          <a:xfrm>
            <a:off x="8296743" y="6453468"/>
            <a:ext cx="288945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C" sz="1200" b="1" i="0" u="none" strike="noStrike" kern="1200" cap="none" spc="0" normalizeH="0" baseline="0" noProof="0" dirty="0">
                <a:ln>
                  <a:noFill/>
                </a:ln>
                <a:solidFill>
                  <a:prstClr val="black"/>
                </a:solidFill>
                <a:effectLst/>
                <a:uLnTx/>
                <a:uFillTx/>
                <a:latin typeface="Calibri" panose="020F0502020204030204"/>
                <a:ea typeface="+mn-ea"/>
                <a:cs typeface="+mn-cs"/>
              </a:rPr>
              <a:t>FUENTE: COMUNICACIÓN CORPORATIVA</a:t>
            </a:r>
            <a:endParaRPr kumimoji="0" lang="es-EC"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CuadroTexto 11">
            <a:extLst>
              <a:ext uri="{FF2B5EF4-FFF2-40B4-BE49-F238E27FC236}">
                <a16:creationId xmlns:a16="http://schemas.microsoft.com/office/drawing/2014/main" id="{28F512DB-496F-F1A8-596A-98EA4131A991}"/>
              </a:ext>
            </a:extLst>
          </p:cNvPr>
          <p:cNvSpPr txBox="1"/>
          <p:nvPr/>
        </p:nvSpPr>
        <p:spPr>
          <a:xfrm>
            <a:off x="549029" y="5475345"/>
            <a:ext cx="5024457" cy="670120"/>
          </a:xfrm>
          <a:prstGeom prst="rect">
            <a:avLst/>
          </a:prstGeom>
          <a:noFill/>
        </p:spPr>
        <p:txBody>
          <a:bodyPr wrap="square" rtlCol="0">
            <a:spAutoFit/>
          </a:bodyPr>
          <a:lstStyle/>
          <a:p>
            <a:pPr marL="342900" marR="0" lvl="0" indent="-342900" algn="just" defTabSz="914400" rtl="0" eaLnBrk="1" fontAlgn="auto" latinLnBrk="0" hangingPunct="1">
              <a:lnSpc>
                <a:spcPct val="107000"/>
              </a:lnSpc>
              <a:spcBef>
                <a:spcPts val="0"/>
              </a:spcBef>
              <a:spcAft>
                <a:spcPts val="800"/>
              </a:spcAft>
              <a:buClrTx/>
              <a:buSzTx/>
              <a:buFont typeface="Arial" panose="020B0604020202020204" pitchFamily="34" charset="0"/>
              <a:buChar char="•"/>
              <a:tabLst>
                <a:tab pos="457200" algn="l"/>
              </a:tabLst>
              <a:defRPr/>
            </a:pPr>
            <a:r>
              <a:rPr kumimoji="0" lang="es-EC" sz="1800" b="0" i="0" u="none" strike="noStrike" kern="100" cap="none" spc="0" normalizeH="0" baseline="0" noProof="0" dirty="0">
                <a:ln>
                  <a:noFill/>
                </a:ln>
                <a:solidFill>
                  <a:prstClr val="black"/>
                </a:solidFill>
                <a:effectLst/>
                <a:uLnTx/>
                <a:uFillTx/>
                <a:latin typeface="Helvetica LT Std" panose="020B0704020202030204" pitchFamily="34" charset="0"/>
                <a:ea typeface="Calibri" panose="020F0502020204030204" pitchFamily="34" charset="0"/>
                <a:cs typeface="Times New Roman" panose="02020603050405020304" pitchFamily="18" charset="0"/>
              </a:rPr>
              <a:t>El principal público de Facebook son hombres y mujeres de 25 a 44 años</a:t>
            </a: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CuadroTexto 12">
            <a:extLst>
              <a:ext uri="{FF2B5EF4-FFF2-40B4-BE49-F238E27FC236}">
                <a16:creationId xmlns:a16="http://schemas.microsoft.com/office/drawing/2014/main" id="{A4E66AA9-FF8B-64DD-7893-91D67F360427}"/>
              </a:ext>
            </a:extLst>
          </p:cNvPr>
          <p:cNvSpPr txBox="1"/>
          <p:nvPr/>
        </p:nvSpPr>
        <p:spPr>
          <a:xfrm>
            <a:off x="5677234" y="5492499"/>
            <a:ext cx="5965737" cy="670120"/>
          </a:xfrm>
          <a:prstGeom prst="rect">
            <a:avLst/>
          </a:prstGeom>
          <a:noFill/>
        </p:spPr>
        <p:txBody>
          <a:bodyPr wrap="square" rtlCol="0">
            <a:spAutoFit/>
          </a:bodyPr>
          <a:lstStyle/>
          <a:p>
            <a:pPr marL="342900" marR="0" lvl="0" indent="-342900" algn="just" defTabSz="914400" rtl="0" eaLnBrk="1" fontAlgn="auto" latinLnBrk="0" hangingPunct="1">
              <a:lnSpc>
                <a:spcPct val="107000"/>
              </a:lnSpc>
              <a:spcBef>
                <a:spcPts val="0"/>
              </a:spcBef>
              <a:spcAft>
                <a:spcPts val="800"/>
              </a:spcAft>
              <a:buClrTx/>
              <a:buSzTx/>
              <a:buFont typeface="Arial" panose="020B0604020202020204" pitchFamily="34" charset="0"/>
              <a:buChar char="•"/>
              <a:tabLst>
                <a:tab pos="457200" algn="l"/>
              </a:tabLst>
              <a:defRPr/>
            </a:pPr>
            <a:r>
              <a:rPr kumimoji="0" lang="es-EC" sz="1800" b="0" i="0" u="none" strike="noStrike" kern="100" cap="none" spc="0" normalizeH="0" baseline="0" noProof="0" dirty="0">
                <a:ln>
                  <a:noFill/>
                </a:ln>
                <a:solidFill>
                  <a:prstClr val="black"/>
                </a:solidFill>
                <a:effectLst/>
                <a:uLnTx/>
                <a:uFillTx/>
                <a:latin typeface="Helvetica LT Std" panose="020B0704020202030204" pitchFamily="34" charset="0"/>
                <a:ea typeface="Calibri" panose="020F0502020204030204" pitchFamily="34" charset="0"/>
                <a:cs typeface="Times New Roman" panose="02020603050405020304" pitchFamily="18" charset="0"/>
              </a:rPr>
              <a:t>El principal público de Instagram son hombres de 35 a 44 años y mujeres entre 25 a 35</a:t>
            </a: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4" name="Gráfico 13">
            <a:extLst>
              <a:ext uri="{FF2B5EF4-FFF2-40B4-BE49-F238E27FC236}">
                <a16:creationId xmlns:a16="http://schemas.microsoft.com/office/drawing/2014/main" id="{A7025A95-1131-3751-BBAC-993A5A09112F}"/>
              </a:ext>
            </a:extLst>
          </p:cNvPr>
          <p:cNvGraphicFramePr>
            <a:graphicFrameLocks/>
          </p:cNvGraphicFramePr>
          <p:nvPr/>
        </p:nvGraphicFramePr>
        <p:xfrm>
          <a:off x="752229" y="1291772"/>
          <a:ext cx="10409257" cy="39043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921734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40E66715-A795-632A-2F98-80D9997678E9}"/>
              </a:ext>
            </a:extLst>
          </p:cNvPr>
          <p:cNvSpPr txBox="1"/>
          <p:nvPr/>
        </p:nvSpPr>
        <p:spPr>
          <a:xfrm>
            <a:off x="298550" y="327889"/>
            <a:ext cx="11594900" cy="670727"/>
          </a:xfrm>
          <a:prstGeom prst="rect">
            <a:avLst/>
          </a:prstGeom>
        </p:spPr>
        <p:txBody>
          <a:bodyPr vert="horz" lIns="91440" tIns="45720" rIns="91440" bIns="45720" rtlCol="0" anchor="ctr">
            <a:noAutofit/>
          </a:bodyPr>
          <a:lstStyle>
            <a:defPPr>
              <a:defRPr lang="es-EC"/>
            </a:defPPr>
            <a:lvl1pPr algn="ctr">
              <a:lnSpc>
                <a:spcPct val="90000"/>
              </a:lnSpc>
              <a:spcBef>
                <a:spcPct val="0"/>
              </a:spcBef>
              <a:buNone/>
              <a:defRPr sz="3200">
                <a:latin typeface="Helvetica LT Std" panose="020B0504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SEGUIDORES POR PROVINCIA</a:t>
            </a:r>
          </a:p>
        </p:txBody>
      </p:sp>
      <p:sp>
        <p:nvSpPr>
          <p:cNvPr id="8" name="CuadroTexto 7">
            <a:extLst>
              <a:ext uri="{FF2B5EF4-FFF2-40B4-BE49-F238E27FC236}">
                <a16:creationId xmlns:a16="http://schemas.microsoft.com/office/drawing/2014/main" id="{D058E53C-C22D-A891-29A8-42A85EB226A4}"/>
              </a:ext>
            </a:extLst>
          </p:cNvPr>
          <p:cNvSpPr txBox="1"/>
          <p:nvPr/>
        </p:nvSpPr>
        <p:spPr>
          <a:xfrm>
            <a:off x="5608750" y="5875423"/>
            <a:ext cx="248786" cy="1167243"/>
          </a:xfrm>
          <a:prstGeom prst="rect">
            <a:avLst/>
          </a:prstGeom>
          <a:noFill/>
        </p:spPr>
        <p:txBody>
          <a:bodyPr wrap="none" rtlCol="0">
            <a:spAutoFit/>
          </a:bodyPr>
          <a:lstStyle/>
          <a:p>
            <a:pPr marL="0" marR="0" lvl="0" indent="0" algn="ctr" defTabSz="914400" rtl="0" eaLnBrk="1" fontAlgn="auto" latinLnBrk="0" hangingPunct="1">
              <a:lnSpc>
                <a:spcPct val="107000"/>
              </a:lnSpc>
              <a:spcBef>
                <a:spcPts val="0"/>
              </a:spcBef>
              <a:spcAft>
                <a:spcPts val="800"/>
              </a:spcAft>
              <a:buClrTx/>
              <a:buSzTx/>
              <a:buFontTx/>
              <a:buNone/>
              <a:tabLst>
                <a:tab pos="457200" algn="l"/>
              </a:tabLst>
              <a:defRPr/>
            </a:pPr>
            <a:endParaRPr kumimoji="0" lang="es-EC"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s-EC" sz="1800" b="1" i="0" u="none" strike="noStrike" kern="100" cap="none" spc="0" normalizeH="0" baseline="0" noProof="0" dirty="0">
                <a:ln>
                  <a:noFill/>
                </a:ln>
                <a:solidFill>
                  <a:prstClr val="black"/>
                </a:solidFill>
                <a:effectLst/>
                <a:uLnTx/>
                <a:uFillTx/>
                <a:latin typeface="Helvetica LT Std" panose="020B0704020202030204" pitchFamily="34" charset="0"/>
                <a:ea typeface="Calibri" panose="020F0502020204030204" pitchFamily="34" charset="0"/>
                <a:cs typeface="Times New Roman" panose="02020603050405020304" pitchFamily="18" charset="0"/>
              </a:rPr>
              <a:t> </a:t>
            </a:r>
            <a:endParaRPr kumimoji="0" lang="es-EC"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A70A9058-0E0A-FABA-6D36-F87867069E4F}"/>
              </a:ext>
            </a:extLst>
          </p:cNvPr>
          <p:cNvSpPr txBox="1"/>
          <p:nvPr/>
        </p:nvSpPr>
        <p:spPr>
          <a:xfrm>
            <a:off x="8542576" y="6459044"/>
            <a:ext cx="288945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C" sz="1200" b="1" i="0" u="none" strike="noStrike" kern="1200" cap="none" spc="0" normalizeH="0" baseline="0" noProof="0" dirty="0">
                <a:ln>
                  <a:noFill/>
                </a:ln>
                <a:solidFill>
                  <a:prstClr val="black"/>
                </a:solidFill>
                <a:effectLst/>
                <a:uLnTx/>
                <a:uFillTx/>
                <a:latin typeface="Calibri" panose="020F0502020204030204"/>
                <a:ea typeface="+mn-ea"/>
                <a:cs typeface="+mn-cs"/>
              </a:rPr>
              <a:t>FUENTE: COMUNICACIÓN CORPORATIVA</a:t>
            </a:r>
            <a:endParaRPr kumimoji="0" lang="es-EC"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6" name="Gráfico 5">
            <a:extLst>
              <a:ext uri="{FF2B5EF4-FFF2-40B4-BE49-F238E27FC236}">
                <a16:creationId xmlns:a16="http://schemas.microsoft.com/office/drawing/2014/main" id="{6C1CBC48-28B8-46D1-4762-9B0F01A33586}"/>
              </a:ext>
            </a:extLst>
          </p:cNvPr>
          <p:cNvGraphicFramePr/>
          <p:nvPr/>
        </p:nvGraphicFramePr>
        <p:xfrm>
          <a:off x="910346" y="1491781"/>
          <a:ext cx="10371303" cy="4115000"/>
        </p:xfrm>
        <a:graphic>
          <a:graphicData uri="http://schemas.openxmlformats.org/drawingml/2006/chart">
            <c:chart xmlns:c="http://schemas.openxmlformats.org/drawingml/2006/chart" xmlns:r="http://schemas.openxmlformats.org/officeDocument/2006/relationships" r:id="rId2"/>
          </a:graphicData>
        </a:graphic>
      </p:graphicFrame>
      <p:sp>
        <p:nvSpPr>
          <p:cNvPr id="10" name="CuadroTexto 9">
            <a:extLst>
              <a:ext uri="{FF2B5EF4-FFF2-40B4-BE49-F238E27FC236}">
                <a16:creationId xmlns:a16="http://schemas.microsoft.com/office/drawing/2014/main" id="{3850FD98-AC45-828A-8F74-C4EDFA8EE0C3}"/>
              </a:ext>
            </a:extLst>
          </p:cNvPr>
          <p:cNvSpPr txBox="1"/>
          <p:nvPr/>
        </p:nvSpPr>
        <p:spPr>
          <a:xfrm>
            <a:off x="477582" y="5413758"/>
            <a:ext cx="11093397" cy="92333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C" sz="1800" b="0" i="0" u="none" strike="noStrike" kern="100" cap="none" spc="0" normalizeH="0" baseline="0" noProof="0" dirty="0">
                <a:ln>
                  <a:noFill/>
                </a:ln>
                <a:solidFill>
                  <a:prstClr val="black"/>
                </a:solidFill>
                <a:effectLst/>
                <a:uLnTx/>
                <a:uFillTx/>
                <a:latin typeface="Helvetica LT Std" panose="020B0704020202030204" pitchFamily="34" charset="0"/>
                <a:ea typeface="Calibri" panose="020F0502020204030204" pitchFamily="34" charset="0"/>
                <a:cs typeface="Times New Roman" panose="02020603050405020304" pitchFamily="18" charset="0"/>
              </a:rPr>
              <a:t>Las principales provincias con más seguidores en las redes sociales del Club de Clases y Policías son Pichincha con 46% y Guayas con 17%.</a:t>
            </a:r>
            <a:endParaRPr kumimoji="0" lang="es-EC"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14435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40E66715-A795-632A-2F98-80D9997678E9}"/>
              </a:ext>
            </a:extLst>
          </p:cNvPr>
          <p:cNvSpPr txBox="1"/>
          <p:nvPr/>
        </p:nvSpPr>
        <p:spPr>
          <a:xfrm>
            <a:off x="298550" y="395713"/>
            <a:ext cx="11594900" cy="591032"/>
          </a:xfrm>
          <a:prstGeom prst="rect">
            <a:avLst/>
          </a:prstGeom>
        </p:spPr>
        <p:txBody>
          <a:bodyPr vert="horz" lIns="91440" tIns="45720" rIns="91440" bIns="45720" rtlCol="0" anchor="ctr">
            <a:noAutofit/>
          </a:bodyPr>
          <a:lstStyle>
            <a:defPPr>
              <a:defRPr lang="es-EC"/>
            </a:defPPr>
            <a:lvl1pPr algn="ctr">
              <a:lnSpc>
                <a:spcPct val="90000"/>
              </a:lnSpc>
              <a:spcBef>
                <a:spcPct val="0"/>
              </a:spcBef>
              <a:buNone/>
              <a:defRPr sz="3200">
                <a:latin typeface="Helvetica LT Std" panose="020B0504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SEGUIDORES POR PAÍSES </a:t>
            </a:r>
          </a:p>
        </p:txBody>
      </p:sp>
      <p:sp>
        <p:nvSpPr>
          <p:cNvPr id="8" name="CuadroTexto 7">
            <a:extLst>
              <a:ext uri="{FF2B5EF4-FFF2-40B4-BE49-F238E27FC236}">
                <a16:creationId xmlns:a16="http://schemas.microsoft.com/office/drawing/2014/main" id="{D058E53C-C22D-A891-29A8-42A85EB226A4}"/>
              </a:ext>
            </a:extLst>
          </p:cNvPr>
          <p:cNvSpPr txBox="1"/>
          <p:nvPr/>
        </p:nvSpPr>
        <p:spPr>
          <a:xfrm>
            <a:off x="5608750" y="5875423"/>
            <a:ext cx="248786" cy="1167243"/>
          </a:xfrm>
          <a:prstGeom prst="rect">
            <a:avLst/>
          </a:prstGeom>
          <a:noFill/>
        </p:spPr>
        <p:txBody>
          <a:bodyPr wrap="none" rtlCol="0">
            <a:spAutoFit/>
          </a:bodyPr>
          <a:lstStyle/>
          <a:p>
            <a:pPr marL="0" marR="0" lvl="0" indent="0" algn="ctr" defTabSz="914400" rtl="0" eaLnBrk="1" fontAlgn="auto" latinLnBrk="0" hangingPunct="1">
              <a:lnSpc>
                <a:spcPct val="107000"/>
              </a:lnSpc>
              <a:spcBef>
                <a:spcPts val="0"/>
              </a:spcBef>
              <a:spcAft>
                <a:spcPts val="800"/>
              </a:spcAft>
              <a:buClrTx/>
              <a:buSzTx/>
              <a:buFontTx/>
              <a:buNone/>
              <a:tabLst>
                <a:tab pos="457200" algn="l"/>
              </a:tabLst>
              <a:defRPr/>
            </a:pPr>
            <a:endParaRPr kumimoji="0" lang="es-EC"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s-EC" sz="1800" b="1" i="0" u="none" strike="noStrike" kern="100" cap="none" spc="0" normalizeH="0" baseline="0" noProof="0" dirty="0">
                <a:ln>
                  <a:noFill/>
                </a:ln>
                <a:solidFill>
                  <a:prstClr val="black"/>
                </a:solidFill>
                <a:effectLst/>
                <a:uLnTx/>
                <a:uFillTx/>
                <a:latin typeface="Helvetica LT Std" panose="020B0704020202030204" pitchFamily="34" charset="0"/>
                <a:ea typeface="Calibri" panose="020F0502020204030204" pitchFamily="34" charset="0"/>
                <a:cs typeface="Times New Roman" panose="02020603050405020304" pitchFamily="18" charset="0"/>
              </a:rPr>
              <a:t> </a:t>
            </a:r>
            <a:endParaRPr kumimoji="0" lang="es-EC"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A70A9058-0E0A-FABA-6D36-F87867069E4F}"/>
              </a:ext>
            </a:extLst>
          </p:cNvPr>
          <p:cNvSpPr txBox="1"/>
          <p:nvPr/>
        </p:nvSpPr>
        <p:spPr>
          <a:xfrm>
            <a:off x="8496267" y="6459044"/>
            <a:ext cx="288945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C" sz="1200" b="1" i="0" u="none" strike="noStrike" kern="1200" cap="none" spc="0" normalizeH="0" baseline="0" noProof="0" dirty="0">
                <a:ln>
                  <a:noFill/>
                </a:ln>
                <a:solidFill>
                  <a:prstClr val="black"/>
                </a:solidFill>
                <a:effectLst/>
                <a:uLnTx/>
                <a:uFillTx/>
                <a:latin typeface="Calibri" panose="020F0502020204030204"/>
                <a:ea typeface="+mn-ea"/>
                <a:cs typeface="+mn-cs"/>
              </a:rPr>
              <a:t>FUENTE: COMUNICACIÓN CORPORATIVA</a:t>
            </a:r>
            <a:endParaRPr kumimoji="0" lang="es-EC"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CB90D017-6119-A4C1-6057-D71773C534E2}"/>
              </a:ext>
            </a:extLst>
          </p:cNvPr>
          <p:cNvSpPr txBox="1"/>
          <p:nvPr/>
        </p:nvSpPr>
        <p:spPr>
          <a:xfrm>
            <a:off x="768272" y="4859911"/>
            <a:ext cx="11125178"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C" sz="1800" b="0" i="0" u="none" strike="noStrike" kern="100" cap="none" spc="0" normalizeH="0" baseline="0" noProof="0" dirty="0">
                <a:ln>
                  <a:noFill/>
                </a:ln>
                <a:solidFill>
                  <a:prstClr val="black"/>
                </a:solidFill>
                <a:effectLst/>
                <a:uLnTx/>
                <a:uFillTx/>
                <a:latin typeface="Helvetica LT Std" panose="020B0704020202030204" pitchFamily="34" charset="0"/>
                <a:ea typeface="Calibri" panose="020F0502020204030204" pitchFamily="34" charset="0"/>
                <a:cs typeface="Times New Roman" panose="02020603050405020304" pitchFamily="18" charset="0"/>
              </a:rPr>
              <a:t>El principal país con más seguidores en Facebook, es Ecuador con 95.5% y en Instagram con 94.8% y Estados Unidos en Facebook con 1.6% y en Instagram con 0.6%</a:t>
            </a: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2" name="Gráfico 1">
            <a:extLst>
              <a:ext uri="{FF2B5EF4-FFF2-40B4-BE49-F238E27FC236}">
                <a16:creationId xmlns:a16="http://schemas.microsoft.com/office/drawing/2014/main" id="{DFEBAFD9-89A5-95E9-6A92-454E4566F334}"/>
              </a:ext>
            </a:extLst>
          </p:cNvPr>
          <p:cNvGraphicFramePr/>
          <p:nvPr/>
        </p:nvGraphicFramePr>
        <p:xfrm>
          <a:off x="597100" y="691229"/>
          <a:ext cx="11472980" cy="45776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442627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40E66715-A795-632A-2F98-80D9997678E9}"/>
              </a:ext>
            </a:extLst>
          </p:cNvPr>
          <p:cNvSpPr txBox="1"/>
          <p:nvPr/>
        </p:nvSpPr>
        <p:spPr>
          <a:xfrm>
            <a:off x="1036320" y="368548"/>
            <a:ext cx="10927079" cy="597568"/>
          </a:xfrm>
          <a:prstGeom prst="rect">
            <a:avLst/>
          </a:prstGeom>
        </p:spPr>
        <p:txBody>
          <a:bodyPr vert="horz" lIns="91440" tIns="45720" rIns="91440" bIns="45720" rtlCol="0" anchor="ctr">
            <a:noAutofit/>
          </a:bodyPr>
          <a:lstStyle>
            <a:defPPr>
              <a:defRPr lang="es-EC"/>
            </a:defPPr>
            <a:lvl1pPr algn="ctr">
              <a:lnSpc>
                <a:spcPct val="90000"/>
              </a:lnSpc>
              <a:spcBef>
                <a:spcPct val="0"/>
              </a:spcBef>
              <a:buNone/>
              <a:defRPr sz="3200">
                <a:latin typeface="Helvetica LT Std" panose="020B0504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C" sz="24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ALCANCE EN FACEBOOK ENERO A SEPTIEMBRE 2024</a:t>
            </a:r>
          </a:p>
        </p:txBody>
      </p:sp>
      <p:sp>
        <p:nvSpPr>
          <p:cNvPr id="8" name="CuadroTexto 7">
            <a:extLst>
              <a:ext uri="{FF2B5EF4-FFF2-40B4-BE49-F238E27FC236}">
                <a16:creationId xmlns:a16="http://schemas.microsoft.com/office/drawing/2014/main" id="{D058E53C-C22D-A891-29A8-42A85EB226A4}"/>
              </a:ext>
            </a:extLst>
          </p:cNvPr>
          <p:cNvSpPr txBox="1"/>
          <p:nvPr/>
        </p:nvSpPr>
        <p:spPr>
          <a:xfrm>
            <a:off x="5608750" y="5875423"/>
            <a:ext cx="248786" cy="1167243"/>
          </a:xfrm>
          <a:prstGeom prst="rect">
            <a:avLst/>
          </a:prstGeom>
          <a:noFill/>
        </p:spPr>
        <p:txBody>
          <a:bodyPr wrap="none" rtlCol="0">
            <a:spAutoFit/>
          </a:bodyPr>
          <a:lstStyle/>
          <a:p>
            <a:pPr marL="0" marR="0" lvl="0" indent="0" algn="ctr" defTabSz="914400" rtl="0" eaLnBrk="1" fontAlgn="auto" latinLnBrk="0" hangingPunct="1">
              <a:lnSpc>
                <a:spcPct val="107000"/>
              </a:lnSpc>
              <a:spcBef>
                <a:spcPts val="0"/>
              </a:spcBef>
              <a:spcAft>
                <a:spcPts val="800"/>
              </a:spcAft>
              <a:buClrTx/>
              <a:buSzTx/>
              <a:buFontTx/>
              <a:buNone/>
              <a:tabLst>
                <a:tab pos="457200" algn="l"/>
              </a:tabLst>
              <a:defRPr/>
            </a:pPr>
            <a:endParaRPr kumimoji="0" lang="es-EC"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s-EC" sz="1800" b="1" i="0" u="none" strike="noStrike" kern="100" cap="none" spc="0" normalizeH="0" baseline="0" noProof="0" dirty="0">
                <a:ln>
                  <a:noFill/>
                </a:ln>
                <a:solidFill>
                  <a:prstClr val="black"/>
                </a:solidFill>
                <a:effectLst/>
                <a:uLnTx/>
                <a:uFillTx/>
                <a:latin typeface="Helvetica LT Std" panose="020B0704020202030204" pitchFamily="34" charset="0"/>
                <a:ea typeface="Calibri" panose="020F0502020204030204" pitchFamily="34" charset="0"/>
                <a:cs typeface="Times New Roman" panose="02020603050405020304" pitchFamily="18" charset="0"/>
              </a:rPr>
              <a:t> </a:t>
            </a:r>
            <a:endParaRPr kumimoji="0" lang="es-EC"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A70A9058-0E0A-FABA-6D36-F87867069E4F}"/>
              </a:ext>
            </a:extLst>
          </p:cNvPr>
          <p:cNvSpPr txBox="1"/>
          <p:nvPr/>
        </p:nvSpPr>
        <p:spPr>
          <a:xfrm>
            <a:off x="8549510" y="6384271"/>
            <a:ext cx="288945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C" sz="1200" b="1" i="0" u="none" strike="noStrike" kern="1200" cap="none" spc="0" normalizeH="0" baseline="0" noProof="0" dirty="0">
                <a:ln>
                  <a:noFill/>
                </a:ln>
                <a:solidFill>
                  <a:prstClr val="black"/>
                </a:solidFill>
                <a:effectLst/>
                <a:uLnTx/>
                <a:uFillTx/>
                <a:latin typeface="Calibri" panose="020F0502020204030204"/>
                <a:ea typeface="+mn-ea"/>
                <a:cs typeface="+mn-cs"/>
              </a:rPr>
              <a:t>FUENTE: COMUNICACIÓN CORPORATIVA</a:t>
            </a:r>
            <a:endParaRPr kumimoji="0" lang="es-EC"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2" name="Gráfico 1">
            <a:extLst>
              <a:ext uri="{FF2B5EF4-FFF2-40B4-BE49-F238E27FC236}">
                <a16:creationId xmlns:a16="http://schemas.microsoft.com/office/drawing/2014/main" id="{C9DBB189-B54D-4FCD-8073-8C36EA4D058F}"/>
              </a:ext>
            </a:extLst>
          </p:cNvPr>
          <p:cNvGraphicFramePr/>
          <p:nvPr/>
        </p:nvGraphicFramePr>
        <p:xfrm>
          <a:off x="584225" y="1558865"/>
          <a:ext cx="6869520" cy="4703390"/>
        </p:xfrm>
        <a:graphic>
          <a:graphicData uri="http://schemas.openxmlformats.org/drawingml/2006/chart">
            <c:chart xmlns:c="http://schemas.openxmlformats.org/drawingml/2006/chart" xmlns:r="http://schemas.openxmlformats.org/officeDocument/2006/relationships" r:id="rId2"/>
          </a:graphicData>
        </a:graphic>
      </p:graphicFrame>
      <p:sp>
        <p:nvSpPr>
          <p:cNvPr id="9" name="CuadroTexto 8">
            <a:extLst>
              <a:ext uri="{FF2B5EF4-FFF2-40B4-BE49-F238E27FC236}">
                <a16:creationId xmlns:a16="http://schemas.microsoft.com/office/drawing/2014/main" id="{FB76357B-C82C-5C5F-A406-DF8F537ACEA1}"/>
              </a:ext>
            </a:extLst>
          </p:cNvPr>
          <p:cNvSpPr txBox="1"/>
          <p:nvPr/>
        </p:nvSpPr>
        <p:spPr>
          <a:xfrm>
            <a:off x="7564581" y="1551708"/>
            <a:ext cx="3893127" cy="480131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C" sz="1800" b="0" i="0" u="none" strike="noStrike" kern="100" cap="none" spc="0" normalizeH="0" baseline="0" noProof="0" dirty="0">
                <a:ln>
                  <a:noFill/>
                </a:ln>
                <a:solidFill>
                  <a:prstClr val="black"/>
                </a:solidFill>
                <a:effectLst/>
                <a:uLnTx/>
                <a:uFillTx/>
                <a:latin typeface="Helvetica" pitchFamily="2" charset="0"/>
                <a:ea typeface="Calibri" panose="020F0502020204030204" pitchFamily="34" charset="0"/>
                <a:cs typeface="Times New Roman" panose="02020603050405020304" pitchFamily="18" charset="0"/>
              </a:rPr>
              <a:t>El alcance en Facebook del Club de Clases y Policías entre enero y septiembre de 2024 fue volátil, con momentos de gran éxito impulsados por campañas específicas, pero también períodos de baja visibilidad a pesar de un aumento en el número de publicaciones. Esto indica que la clave no está en la cantidad de contenido, sino en su relevancia, calidad y la correcta alineación con los intereses de la audiencia. Es necesario enfocar los esfuerzos en replicar las estrategias que funcionaron en meses de alto alcance.</a:t>
            </a:r>
            <a:endParaRPr kumimoji="0" lang="es-EC"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82810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D058E53C-C22D-A891-29A8-42A85EB226A4}"/>
              </a:ext>
            </a:extLst>
          </p:cNvPr>
          <p:cNvSpPr txBox="1"/>
          <p:nvPr/>
        </p:nvSpPr>
        <p:spPr>
          <a:xfrm>
            <a:off x="5608750" y="5875423"/>
            <a:ext cx="248786" cy="1167243"/>
          </a:xfrm>
          <a:prstGeom prst="rect">
            <a:avLst/>
          </a:prstGeom>
          <a:noFill/>
        </p:spPr>
        <p:txBody>
          <a:bodyPr wrap="none" rtlCol="0">
            <a:spAutoFit/>
          </a:bodyPr>
          <a:lstStyle/>
          <a:p>
            <a:pPr marL="0" marR="0" lvl="0" indent="0" algn="ctr" defTabSz="914400" rtl="0" eaLnBrk="1" fontAlgn="auto" latinLnBrk="0" hangingPunct="1">
              <a:lnSpc>
                <a:spcPct val="107000"/>
              </a:lnSpc>
              <a:spcBef>
                <a:spcPts val="0"/>
              </a:spcBef>
              <a:spcAft>
                <a:spcPts val="800"/>
              </a:spcAft>
              <a:buClrTx/>
              <a:buSzTx/>
              <a:buFontTx/>
              <a:buNone/>
              <a:tabLst>
                <a:tab pos="457200" algn="l"/>
              </a:tabLst>
              <a:defRPr/>
            </a:pPr>
            <a:endParaRPr kumimoji="0" lang="es-EC"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s-EC" sz="1800" b="1" i="0" u="none" strike="noStrike" kern="100" cap="none" spc="0" normalizeH="0" baseline="0" noProof="0" dirty="0">
                <a:ln>
                  <a:noFill/>
                </a:ln>
                <a:solidFill>
                  <a:prstClr val="black"/>
                </a:solidFill>
                <a:effectLst/>
                <a:uLnTx/>
                <a:uFillTx/>
                <a:latin typeface="Helvetica LT Std" panose="020B0704020202030204" pitchFamily="34" charset="0"/>
                <a:ea typeface="Calibri" panose="020F0502020204030204" pitchFamily="34" charset="0"/>
                <a:cs typeface="Times New Roman" panose="02020603050405020304" pitchFamily="18" charset="0"/>
              </a:rPr>
              <a:t> </a:t>
            </a:r>
            <a:endParaRPr kumimoji="0" lang="es-EC"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A70A9058-0E0A-FABA-6D36-F87867069E4F}"/>
              </a:ext>
            </a:extLst>
          </p:cNvPr>
          <p:cNvSpPr txBox="1"/>
          <p:nvPr/>
        </p:nvSpPr>
        <p:spPr>
          <a:xfrm>
            <a:off x="8549510" y="6413633"/>
            <a:ext cx="288945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C" sz="1200" b="1" i="0" u="none" strike="noStrike" kern="1200" cap="none" spc="0" normalizeH="0" baseline="0" noProof="0" dirty="0">
                <a:ln>
                  <a:noFill/>
                </a:ln>
                <a:solidFill>
                  <a:prstClr val="black"/>
                </a:solidFill>
                <a:effectLst/>
                <a:uLnTx/>
                <a:uFillTx/>
                <a:latin typeface="Calibri" panose="020F0502020204030204"/>
                <a:ea typeface="+mn-ea"/>
                <a:cs typeface="+mn-cs"/>
              </a:rPr>
              <a:t>FUENTE: COMUNICACIÓN CORPORATIVA</a:t>
            </a:r>
            <a:endParaRPr kumimoji="0" lang="es-EC"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CuadroTexto 11">
            <a:extLst>
              <a:ext uri="{FF2B5EF4-FFF2-40B4-BE49-F238E27FC236}">
                <a16:creationId xmlns:a16="http://schemas.microsoft.com/office/drawing/2014/main" id="{6B16E446-7BB3-E275-11C0-153A77792D5D}"/>
              </a:ext>
            </a:extLst>
          </p:cNvPr>
          <p:cNvSpPr txBox="1"/>
          <p:nvPr/>
        </p:nvSpPr>
        <p:spPr>
          <a:xfrm>
            <a:off x="7154056" y="1271672"/>
            <a:ext cx="4620714" cy="3416320"/>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s-EC" sz="1800" b="0" i="0" u="none" strike="noStrike" kern="100" cap="none" spc="0" normalizeH="0" baseline="0" noProof="0" dirty="0">
                <a:ln>
                  <a:noFill/>
                </a:ln>
                <a:solidFill>
                  <a:prstClr val="black"/>
                </a:solidFill>
                <a:effectLst/>
                <a:uLnTx/>
                <a:uFillTx/>
                <a:latin typeface="Helvetica" pitchFamily="2" charset="0"/>
                <a:ea typeface="Calibri" panose="020F0502020204030204" pitchFamily="34" charset="0"/>
                <a:cs typeface="Times New Roman" panose="02020603050405020304" pitchFamily="18" charset="0"/>
              </a:rPr>
              <a:t>El alcance en Instagram del Club de Clases y Policías en 2024 fue inconsistente, con algunos picos puntuales que contrastan con meses de bajo rendimiento. Para mejorar, sería crucial analizar qué tipo de contenido y estrategias funcionaron en los meses de mayor éxito, como febrero y junio, e implementarlas de manera más consistente, poniendo más énfasis en la calidad y relevancia del contenido que en la cantidad de publicaciones.</a:t>
            </a:r>
            <a:endParaRPr kumimoji="0" lang="es-EC"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0E2B5F91-461E-9E60-B421-E7F17BBCC906}"/>
              </a:ext>
            </a:extLst>
          </p:cNvPr>
          <p:cNvSpPr txBox="1"/>
          <p:nvPr/>
        </p:nvSpPr>
        <p:spPr>
          <a:xfrm>
            <a:off x="990601" y="379891"/>
            <a:ext cx="10927079" cy="597568"/>
          </a:xfrm>
          <a:prstGeom prst="rect">
            <a:avLst/>
          </a:prstGeom>
        </p:spPr>
        <p:txBody>
          <a:bodyPr vert="horz" lIns="91440" tIns="45720" rIns="91440" bIns="45720" rtlCol="0" anchor="ctr">
            <a:noAutofit/>
          </a:bodyPr>
          <a:lstStyle>
            <a:defPPr>
              <a:defRPr lang="es-EC"/>
            </a:defPPr>
            <a:lvl1pPr algn="ctr">
              <a:lnSpc>
                <a:spcPct val="90000"/>
              </a:lnSpc>
              <a:spcBef>
                <a:spcPct val="0"/>
              </a:spcBef>
              <a:buNone/>
              <a:defRPr sz="3200">
                <a:latin typeface="Helvetica LT Std" panose="020B0504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C" sz="24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ALCANCE EN INSTAGRAM ENERO A SEPTIEMBRE 2024</a:t>
            </a:r>
          </a:p>
        </p:txBody>
      </p:sp>
      <p:graphicFrame>
        <p:nvGraphicFramePr>
          <p:cNvPr id="5" name="Gráfico 4">
            <a:extLst>
              <a:ext uri="{FF2B5EF4-FFF2-40B4-BE49-F238E27FC236}">
                <a16:creationId xmlns:a16="http://schemas.microsoft.com/office/drawing/2014/main" id="{E8362DC0-F394-4C83-9D90-536069A3DAFA}"/>
              </a:ext>
            </a:extLst>
          </p:cNvPr>
          <p:cNvGraphicFramePr/>
          <p:nvPr/>
        </p:nvGraphicFramePr>
        <p:xfrm>
          <a:off x="685577" y="1110529"/>
          <a:ext cx="6394097" cy="51101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791467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69922052-75D8-36B1-A8BF-C777C71AF3F0}"/>
              </a:ext>
            </a:extLst>
          </p:cNvPr>
          <p:cNvSpPr txBox="1"/>
          <p:nvPr/>
        </p:nvSpPr>
        <p:spPr>
          <a:xfrm>
            <a:off x="8533288" y="6498760"/>
            <a:ext cx="288945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C" sz="1200" b="1" i="0" u="none" strike="noStrike" kern="1200" cap="none" spc="0" normalizeH="0" baseline="0" noProof="0" dirty="0">
                <a:ln>
                  <a:noFill/>
                </a:ln>
                <a:solidFill>
                  <a:prstClr val="black"/>
                </a:solidFill>
                <a:effectLst/>
                <a:uLnTx/>
                <a:uFillTx/>
                <a:latin typeface="Calibri" panose="020F0502020204030204"/>
                <a:ea typeface="+mn-ea"/>
                <a:cs typeface="+mn-cs"/>
              </a:rPr>
              <a:t>FUENTE: COMUNICACIÓN CORPORATIVA</a:t>
            </a:r>
            <a:endParaRPr kumimoji="0" lang="es-EC"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uadroTexto 2">
            <a:extLst>
              <a:ext uri="{FF2B5EF4-FFF2-40B4-BE49-F238E27FC236}">
                <a16:creationId xmlns:a16="http://schemas.microsoft.com/office/drawing/2014/main" id="{40A23E1E-22D9-38F9-FFD3-54F2AE2BA6AA}"/>
              </a:ext>
            </a:extLst>
          </p:cNvPr>
          <p:cNvSpPr txBox="1"/>
          <p:nvPr/>
        </p:nvSpPr>
        <p:spPr>
          <a:xfrm>
            <a:off x="1036320" y="368548"/>
            <a:ext cx="10927079" cy="597568"/>
          </a:xfrm>
          <a:prstGeom prst="rect">
            <a:avLst/>
          </a:prstGeom>
        </p:spPr>
        <p:txBody>
          <a:bodyPr vert="horz" lIns="91440" tIns="45720" rIns="91440" bIns="45720" rtlCol="0" anchor="ctr">
            <a:noAutofit/>
          </a:bodyPr>
          <a:lstStyle>
            <a:defPPr>
              <a:defRPr lang="es-EC"/>
            </a:defPPr>
            <a:lvl1pPr algn="ctr">
              <a:lnSpc>
                <a:spcPct val="90000"/>
              </a:lnSpc>
              <a:spcBef>
                <a:spcPct val="0"/>
              </a:spcBef>
              <a:buNone/>
              <a:defRPr sz="3200">
                <a:latin typeface="Helvetica LT Std" panose="020B0504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C" sz="1800" b="1" i="0" u="none" strike="noStrike" kern="0" cap="none" spc="0" normalizeH="0" baseline="0" noProof="0" dirty="0">
                <a:ln>
                  <a:noFill/>
                </a:ln>
                <a:solidFill>
                  <a:prstClr val="black"/>
                </a:solidFill>
                <a:effectLst/>
                <a:uLnTx/>
                <a:uFillTx/>
                <a:latin typeface="Helvetica" pitchFamily="2" charset="0"/>
                <a:ea typeface="Times New Roman" panose="02020603050405020304" pitchFamily="18" charset="0"/>
                <a:cs typeface="Times New Roman" panose="02020603050405020304" pitchFamily="18" charset="0"/>
              </a:rPr>
              <a:t>VISITAS EN FACEBOOK E INSTAGRAM  ENERO A SEPTIEMBRE 2024</a:t>
            </a:r>
            <a:endParaRPr kumimoji="0" lang="es-EC" sz="18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graphicFrame>
        <p:nvGraphicFramePr>
          <p:cNvPr id="4" name="Gráfico 3">
            <a:extLst>
              <a:ext uri="{FF2B5EF4-FFF2-40B4-BE49-F238E27FC236}">
                <a16:creationId xmlns:a16="http://schemas.microsoft.com/office/drawing/2014/main" id="{BCFA6492-9D62-4B69-8DAA-126FBB55DA67}"/>
              </a:ext>
            </a:extLst>
          </p:cNvPr>
          <p:cNvGraphicFramePr/>
          <p:nvPr/>
        </p:nvGraphicFramePr>
        <p:xfrm>
          <a:off x="697057" y="1268990"/>
          <a:ext cx="6457000" cy="4827010"/>
        </p:xfrm>
        <a:graphic>
          <a:graphicData uri="http://schemas.openxmlformats.org/drawingml/2006/chart">
            <c:chart xmlns:c="http://schemas.openxmlformats.org/drawingml/2006/chart" xmlns:r="http://schemas.openxmlformats.org/officeDocument/2006/relationships" r:id="rId2"/>
          </a:graphicData>
        </a:graphic>
      </p:graphicFrame>
      <p:sp>
        <p:nvSpPr>
          <p:cNvPr id="5" name="CuadroTexto 4">
            <a:extLst>
              <a:ext uri="{FF2B5EF4-FFF2-40B4-BE49-F238E27FC236}">
                <a16:creationId xmlns:a16="http://schemas.microsoft.com/office/drawing/2014/main" id="{D8304E54-28BF-5AA0-9CA4-60BE693A6B55}"/>
              </a:ext>
            </a:extLst>
          </p:cNvPr>
          <p:cNvSpPr txBox="1"/>
          <p:nvPr/>
        </p:nvSpPr>
        <p:spPr>
          <a:xfrm>
            <a:off x="7154056" y="1271672"/>
            <a:ext cx="4620714" cy="4226606"/>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s-EC" sz="1800" b="0" i="0" u="none" strike="noStrike" kern="100" cap="none" spc="0" normalizeH="0" baseline="0" noProof="0" dirty="0">
                <a:ln>
                  <a:noFill/>
                </a:ln>
                <a:solidFill>
                  <a:prstClr val="black"/>
                </a:solidFill>
                <a:effectLst/>
                <a:uLnTx/>
                <a:uFillTx/>
                <a:latin typeface="Helvetica" pitchFamily="2" charset="0"/>
                <a:ea typeface="Calibri" panose="020F0502020204030204" pitchFamily="34" charset="0"/>
                <a:cs typeface="Times New Roman" panose="02020603050405020304" pitchFamily="18" charset="0"/>
              </a:rPr>
              <a:t>El análisis de enero a septiembre de 2024 revela que Facebook ha sido la plataforma más efectiva para atraer visitas, con un aumento marcado a partir de julio. Esto contrasta con Instagram, que mostró un nivel mucho más bajo de visitas durante todo el año. La diferencia entre ambas plataformas sugiere que las estrategias implementadas en Facebook están funcionando mejor, mientras que Instagram necesita una revisión profunda de su contenido y enfoque para mejorar su capacidad de atracción y generar mayor tráfico.</a:t>
            </a:r>
            <a:endParaRPr kumimoji="0" lang="es-EC"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63122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69922052-75D8-36B1-A8BF-C777C71AF3F0}"/>
              </a:ext>
            </a:extLst>
          </p:cNvPr>
          <p:cNvSpPr txBox="1"/>
          <p:nvPr/>
        </p:nvSpPr>
        <p:spPr>
          <a:xfrm>
            <a:off x="8533288" y="6498760"/>
            <a:ext cx="288945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C" sz="1200" b="1" i="0" u="none" strike="noStrike" kern="1200" cap="none" spc="0" normalizeH="0" baseline="0" noProof="0" dirty="0">
                <a:ln>
                  <a:noFill/>
                </a:ln>
                <a:solidFill>
                  <a:prstClr val="black"/>
                </a:solidFill>
                <a:effectLst/>
                <a:uLnTx/>
                <a:uFillTx/>
                <a:latin typeface="Calibri" panose="020F0502020204030204"/>
                <a:ea typeface="+mn-ea"/>
                <a:cs typeface="+mn-cs"/>
              </a:rPr>
              <a:t>FUENTE: COMUNICACIÓN CORPORATIVA</a:t>
            </a:r>
            <a:endParaRPr kumimoji="0" lang="es-EC"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uadroTexto 2">
            <a:extLst>
              <a:ext uri="{FF2B5EF4-FFF2-40B4-BE49-F238E27FC236}">
                <a16:creationId xmlns:a16="http://schemas.microsoft.com/office/drawing/2014/main" id="{40A23E1E-22D9-38F9-FFD3-54F2AE2BA6AA}"/>
              </a:ext>
            </a:extLst>
          </p:cNvPr>
          <p:cNvSpPr txBox="1"/>
          <p:nvPr/>
        </p:nvSpPr>
        <p:spPr>
          <a:xfrm>
            <a:off x="1036320" y="368548"/>
            <a:ext cx="10927079" cy="597568"/>
          </a:xfrm>
          <a:prstGeom prst="rect">
            <a:avLst/>
          </a:prstGeom>
        </p:spPr>
        <p:txBody>
          <a:bodyPr vert="horz" lIns="91440" tIns="45720" rIns="91440" bIns="45720" rtlCol="0" anchor="ctr">
            <a:noAutofit/>
          </a:bodyPr>
          <a:lstStyle>
            <a:defPPr>
              <a:defRPr lang="es-EC"/>
            </a:defPPr>
            <a:lvl1pPr algn="ctr">
              <a:lnSpc>
                <a:spcPct val="90000"/>
              </a:lnSpc>
              <a:spcBef>
                <a:spcPct val="0"/>
              </a:spcBef>
              <a:buNone/>
              <a:defRPr sz="3200">
                <a:latin typeface="Helvetica LT Std" panose="020B0504020202020204" pitchFamily="34" charset="0"/>
                <a:ea typeface="+mj-ea"/>
                <a:cs typeface="+mj-cs"/>
              </a:defRPr>
            </a:lvl1pPr>
          </a:lstStyle>
          <a:p>
            <a:pPr marL="0" marR="0" lvl="0" indent="0" algn="ctr" defTabSz="914400" rtl="0" eaLnBrk="1" fontAlgn="auto" latinLnBrk="0" hangingPunct="1">
              <a:lnSpc>
                <a:spcPct val="107000"/>
              </a:lnSpc>
              <a:spcBef>
                <a:spcPct val="0"/>
              </a:spcBef>
              <a:spcAft>
                <a:spcPts val="800"/>
              </a:spcAft>
              <a:buClrTx/>
              <a:buSzTx/>
              <a:buFontTx/>
              <a:buNone/>
              <a:tabLst/>
              <a:defRPr/>
            </a:pPr>
            <a:r>
              <a:rPr kumimoji="0" lang="es-ES" sz="1800" b="1" i="0" u="none" strike="noStrike" kern="100" cap="none" spc="0" normalizeH="0" baseline="0" noProof="0" dirty="0">
                <a:ln>
                  <a:noFill/>
                </a:ln>
                <a:solidFill>
                  <a:prstClr val="black"/>
                </a:solidFill>
                <a:effectLst/>
                <a:uLnTx/>
                <a:uFillTx/>
                <a:latin typeface="Helvetica" pitchFamily="2" charset="0"/>
                <a:ea typeface="Calibri" panose="020F0502020204030204" pitchFamily="34" charset="0"/>
                <a:cs typeface="Times New Roman" panose="02020603050405020304" pitchFamily="18" charset="0"/>
              </a:rPr>
              <a:t>NUEVOS SEGUIDORES Y “ME GUSTA” EN FACEBOOK E INSTAGRAM</a:t>
            </a:r>
            <a:endParaRPr kumimoji="0" lang="es-EC"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Gráfico 1">
            <a:extLst>
              <a:ext uri="{FF2B5EF4-FFF2-40B4-BE49-F238E27FC236}">
                <a16:creationId xmlns:a16="http://schemas.microsoft.com/office/drawing/2014/main" id="{DF3C6F0B-BEF7-4857-9A89-A60A7894FB77}"/>
              </a:ext>
            </a:extLst>
          </p:cNvPr>
          <p:cNvGraphicFramePr/>
          <p:nvPr/>
        </p:nvGraphicFramePr>
        <p:xfrm>
          <a:off x="268604" y="1182053"/>
          <a:ext cx="7061835" cy="4990147"/>
        </p:xfrm>
        <a:graphic>
          <a:graphicData uri="http://schemas.openxmlformats.org/drawingml/2006/chart">
            <c:chart xmlns:c="http://schemas.openxmlformats.org/drawingml/2006/chart" xmlns:r="http://schemas.openxmlformats.org/officeDocument/2006/relationships" r:id="rId2"/>
          </a:graphicData>
        </a:graphic>
      </p:graphicFrame>
      <p:sp>
        <p:nvSpPr>
          <p:cNvPr id="5" name="CuadroTexto 4">
            <a:extLst>
              <a:ext uri="{FF2B5EF4-FFF2-40B4-BE49-F238E27FC236}">
                <a16:creationId xmlns:a16="http://schemas.microsoft.com/office/drawing/2014/main" id="{26615145-46B7-7116-43AE-7DD68272B873}"/>
              </a:ext>
            </a:extLst>
          </p:cNvPr>
          <p:cNvSpPr txBox="1"/>
          <p:nvPr/>
        </p:nvSpPr>
        <p:spPr>
          <a:xfrm>
            <a:off x="7154056" y="1271672"/>
            <a:ext cx="4620714" cy="4522969"/>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s-EC" sz="1800" b="0" i="0" u="none" strike="noStrike" kern="100" cap="none" spc="0" normalizeH="0" baseline="0" noProof="0" dirty="0">
                <a:ln>
                  <a:noFill/>
                </a:ln>
                <a:solidFill>
                  <a:prstClr val="black"/>
                </a:solidFill>
                <a:effectLst/>
                <a:uLnTx/>
                <a:uFillTx/>
                <a:latin typeface="Helvetica" pitchFamily="2" charset="0"/>
                <a:ea typeface="Calibri" panose="020F0502020204030204" pitchFamily="34" charset="0"/>
                <a:cs typeface="Times New Roman" panose="02020603050405020304" pitchFamily="18" charset="0"/>
              </a:rPr>
              <a:t>El periodo de </a:t>
            </a:r>
            <a:r>
              <a:rPr kumimoji="0" lang="es-EC" sz="1800" b="1" i="0" u="none" strike="noStrike" kern="100" cap="none" spc="0" normalizeH="0" baseline="0" noProof="0" dirty="0">
                <a:ln>
                  <a:noFill/>
                </a:ln>
                <a:solidFill>
                  <a:prstClr val="black"/>
                </a:solidFill>
                <a:effectLst/>
                <a:uLnTx/>
                <a:uFillTx/>
                <a:latin typeface="Helvetica" pitchFamily="2" charset="0"/>
                <a:ea typeface="Calibri" panose="020F0502020204030204" pitchFamily="34" charset="0"/>
                <a:cs typeface="Times New Roman" panose="02020603050405020304" pitchFamily="18" charset="0"/>
              </a:rPr>
              <a:t>enero a septiembre de 2024</a:t>
            </a:r>
            <a:r>
              <a:rPr kumimoji="0" lang="es-EC" sz="1800" b="0" i="0" u="none" strike="noStrike" kern="100" cap="none" spc="0" normalizeH="0" baseline="0" noProof="0" dirty="0">
                <a:ln>
                  <a:noFill/>
                </a:ln>
                <a:solidFill>
                  <a:prstClr val="black"/>
                </a:solidFill>
                <a:effectLst/>
                <a:uLnTx/>
                <a:uFillTx/>
                <a:latin typeface="Helvetica" pitchFamily="2" charset="0"/>
                <a:ea typeface="Calibri" panose="020F0502020204030204" pitchFamily="34" charset="0"/>
                <a:cs typeface="Times New Roman" panose="02020603050405020304" pitchFamily="18" charset="0"/>
              </a:rPr>
              <a:t> evidencia que Facebook es la plataforma más efectiva en términos de captación de nuevos seguidores, especialmente en el primer trimestre del año. Sin embargo, a partir de abril, ambas plataformas muestran una tendencia a la desaceleración en el crecimiento de seguidores, siendo mucho más pronunciado en Instagram, que en ningún momento logra acercarse al ritmo de crecimiento de Facebook. Se sugiere revisar y ajustar las estrategias de contenido y promoción en Instagram para mejorar su desempeño y aumentar la captación de seguidores.</a:t>
            </a:r>
            <a:endParaRPr kumimoji="0" lang="es-EC"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249017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7168BDC3-C677-4C41-962E-F8BA17EE6074}"/>
              </a:ext>
            </a:extLst>
          </p:cNvPr>
          <p:cNvSpPr txBox="1"/>
          <p:nvPr/>
        </p:nvSpPr>
        <p:spPr>
          <a:xfrm>
            <a:off x="2121619" y="486228"/>
            <a:ext cx="8372209" cy="504729"/>
          </a:xfrm>
          <a:prstGeom prst="rect">
            <a:avLst/>
          </a:prstGeom>
        </p:spPr>
        <p:txBody>
          <a:bodyPr vert="horz" lIns="91440" tIns="45720" rIns="91440" bIns="45720" rtlCol="0" anchor="ctr">
            <a:noAutofit/>
          </a:bodyPr>
          <a:lstStyle>
            <a:defPPr>
              <a:defRPr lang="es-EC"/>
            </a:defPPr>
            <a:lvl1pPr algn="ctr">
              <a:lnSpc>
                <a:spcPct val="90000"/>
              </a:lnSpc>
              <a:spcBef>
                <a:spcPct val="0"/>
              </a:spcBef>
              <a:buNone/>
              <a:defRPr sz="3200">
                <a:latin typeface="Helvetica LT Std" panose="020B0504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PÚBLICO EN TIKTOK</a:t>
            </a:r>
          </a:p>
        </p:txBody>
      </p:sp>
      <p:graphicFrame>
        <p:nvGraphicFramePr>
          <p:cNvPr id="6" name="Gráfico 5">
            <a:extLst>
              <a:ext uri="{FF2B5EF4-FFF2-40B4-BE49-F238E27FC236}">
                <a16:creationId xmlns:a16="http://schemas.microsoft.com/office/drawing/2014/main" id="{448EB800-6F27-3B66-2D54-40331F57CC88}"/>
              </a:ext>
            </a:extLst>
          </p:cNvPr>
          <p:cNvGraphicFramePr/>
          <p:nvPr/>
        </p:nvGraphicFramePr>
        <p:xfrm>
          <a:off x="0" y="1173480"/>
          <a:ext cx="6096000" cy="47396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Gráfico 6">
            <a:extLst>
              <a:ext uri="{FF2B5EF4-FFF2-40B4-BE49-F238E27FC236}">
                <a16:creationId xmlns:a16="http://schemas.microsoft.com/office/drawing/2014/main" id="{8A099CE3-195E-5AD4-41D1-DA6BBCBB834C}"/>
              </a:ext>
            </a:extLst>
          </p:cNvPr>
          <p:cNvGraphicFramePr/>
          <p:nvPr/>
        </p:nvGraphicFramePr>
        <p:xfrm>
          <a:off x="5033010" y="1676400"/>
          <a:ext cx="6640830" cy="37604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781153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675194A-0405-0243-0779-888BC12BE14E}"/>
              </a:ext>
            </a:extLst>
          </p:cNvPr>
          <p:cNvSpPr>
            <a:spLocks noGrp="1"/>
          </p:cNvSpPr>
          <p:nvPr>
            <p:ph idx="1"/>
          </p:nvPr>
        </p:nvSpPr>
        <p:spPr>
          <a:xfrm>
            <a:off x="6202680" y="1288474"/>
            <a:ext cx="5227320" cy="4888490"/>
          </a:xfrm>
        </p:spPr>
        <p:txBody>
          <a:bodyPr>
            <a:normAutofit/>
          </a:bodyPr>
          <a:lstStyle/>
          <a:p>
            <a:pPr algn="just">
              <a:lnSpc>
                <a:spcPct val="107000"/>
              </a:lnSpc>
              <a:spcAft>
                <a:spcPts val="800"/>
              </a:spcAft>
            </a:pPr>
            <a:r>
              <a:rPr lang="es-EC" kern="100" dirty="0">
                <a:effectLst/>
                <a:latin typeface="Helvetica" pitchFamily="2" charset="0"/>
                <a:ea typeface="Calibri" panose="020F0502020204030204" pitchFamily="34" charset="0"/>
                <a:cs typeface="Times New Roman" panose="02020603050405020304" pitchFamily="18" charset="0"/>
              </a:rPr>
              <a:t>El público de TikTok corresponde a 2.400 seguidores y 5664 me gusta, mismos que en su mayoría son hombres de 35 a 44 años ubicados principalmente en las ciudades de Quito y Guayaquil.</a:t>
            </a:r>
            <a:endParaRPr lang="es-EC"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EC" dirty="0"/>
          </a:p>
        </p:txBody>
      </p:sp>
      <p:sp>
        <p:nvSpPr>
          <p:cNvPr id="4" name="CuadroTexto 3">
            <a:extLst>
              <a:ext uri="{FF2B5EF4-FFF2-40B4-BE49-F238E27FC236}">
                <a16:creationId xmlns:a16="http://schemas.microsoft.com/office/drawing/2014/main" id="{0B238EC3-2AF0-49BC-570E-CEF968639C18}"/>
              </a:ext>
            </a:extLst>
          </p:cNvPr>
          <p:cNvSpPr txBox="1"/>
          <p:nvPr/>
        </p:nvSpPr>
        <p:spPr>
          <a:xfrm>
            <a:off x="1909895" y="428672"/>
            <a:ext cx="8372209" cy="504729"/>
          </a:xfrm>
          <a:prstGeom prst="rect">
            <a:avLst/>
          </a:prstGeom>
        </p:spPr>
        <p:txBody>
          <a:bodyPr vert="horz" lIns="91440" tIns="45720" rIns="91440" bIns="45720" rtlCol="0" anchor="ctr">
            <a:noAutofit/>
          </a:bodyPr>
          <a:lstStyle>
            <a:defPPr>
              <a:defRPr lang="es-EC"/>
            </a:defPPr>
            <a:lvl1pPr algn="ctr">
              <a:lnSpc>
                <a:spcPct val="90000"/>
              </a:lnSpc>
              <a:spcBef>
                <a:spcPct val="0"/>
              </a:spcBef>
              <a:buNone/>
              <a:defRPr sz="3200">
                <a:latin typeface="Helvetica LT Std" panose="020B0504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C" sz="32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PÚBLICO EN TIKTOK</a:t>
            </a:r>
          </a:p>
        </p:txBody>
      </p:sp>
      <p:graphicFrame>
        <p:nvGraphicFramePr>
          <p:cNvPr id="7" name="Gráfico 6">
            <a:extLst>
              <a:ext uri="{FF2B5EF4-FFF2-40B4-BE49-F238E27FC236}">
                <a16:creationId xmlns:a16="http://schemas.microsoft.com/office/drawing/2014/main" id="{EF2BBF70-DF46-44A5-21AD-14B1D315621F}"/>
              </a:ext>
            </a:extLst>
          </p:cNvPr>
          <p:cNvGraphicFramePr/>
          <p:nvPr/>
        </p:nvGraphicFramePr>
        <p:xfrm>
          <a:off x="163830" y="1764029"/>
          <a:ext cx="5932170" cy="38054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658252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DBD801D4-6B69-0A71-91E7-341F33EE5CF1}"/>
              </a:ext>
            </a:extLst>
          </p:cNvPr>
          <p:cNvSpPr txBox="1"/>
          <p:nvPr/>
        </p:nvSpPr>
        <p:spPr>
          <a:xfrm>
            <a:off x="8495674" y="6465830"/>
            <a:ext cx="288945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C" sz="1200" b="1" i="0" u="none" strike="noStrike" kern="1200" cap="none" spc="0" normalizeH="0" baseline="0" noProof="0" dirty="0">
                <a:ln>
                  <a:noFill/>
                </a:ln>
                <a:solidFill>
                  <a:prstClr val="black"/>
                </a:solidFill>
                <a:effectLst/>
                <a:uLnTx/>
                <a:uFillTx/>
                <a:latin typeface="Calibri" panose="020F0502020204030204"/>
                <a:ea typeface="+mn-ea"/>
                <a:cs typeface="+mn-cs"/>
              </a:rPr>
              <a:t>FUENTE: COMUNICACIÓN CORPORATIVA</a:t>
            </a:r>
            <a:endParaRPr kumimoji="0" lang="es-EC"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CuadroTexto 1">
            <a:extLst>
              <a:ext uri="{FF2B5EF4-FFF2-40B4-BE49-F238E27FC236}">
                <a16:creationId xmlns:a16="http://schemas.microsoft.com/office/drawing/2014/main" id="{24131584-FDA6-3049-B7D5-F85462FD5877}"/>
              </a:ext>
            </a:extLst>
          </p:cNvPr>
          <p:cNvSpPr txBox="1"/>
          <p:nvPr/>
        </p:nvSpPr>
        <p:spPr>
          <a:xfrm>
            <a:off x="806871" y="418822"/>
            <a:ext cx="11035145" cy="477105"/>
          </a:xfrm>
          <a:prstGeom prst="rect">
            <a:avLst/>
          </a:prstGeom>
        </p:spPr>
        <p:txBody>
          <a:bodyPr vert="horz" lIns="91440" tIns="45720" rIns="91440" bIns="45720" rtlCol="0" anchor="ctr">
            <a:noAutofit/>
          </a:bodyPr>
          <a:lstStyle>
            <a:defPPr>
              <a:defRPr lang="es-EC"/>
            </a:defPPr>
            <a:lvl1pPr algn="ctr">
              <a:lnSpc>
                <a:spcPct val="90000"/>
              </a:lnSpc>
              <a:spcBef>
                <a:spcPct val="0"/>
              </a:spcBef>
              <a:buNone/>
              <a:defRPr sz="3200">
                <a:latin typeface="Helvetica LT Std" panose="020B0504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20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rPr>
              <a:t>INTERACCIONES EN TIKTOK ENERO A SEPTIEMBRE 2024</a:t>
            </a:r>
          </a:p>
        </p:txBody>
      </p:sp>
      <p:graphicFrame>
        <p:nvGraphicFramePr>
          <p:cNvPr id="4" name="Gráfico 3">
            <a:extLst>
              <a:ext uri="{FF2B5EF4-FFF2-40B4-BE49-F238E27FC236}">
                <a16:creationId xmlns:a16="http://schemas.microsoft.com/office/drawing/2014/main" id="{3A604D8D-2C77-465E-8C3F-F6E3E42D440D}"/>
              </a:ext>
            </a:extLst>
          </p:cNvPr>
          <p:cNvGraphicFramePr/>
          <p:nvPr/>
        </p:nvGraphicFramePr>
        <p:xfrm>
          <a:off x="1365884" y="1383982"/>
          <a:ext cx="10019245" cy="48948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40521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83555311-2644-9004-3E73-AE656C87D818}"/>
              </a:ext>
            </a:extLst>
          </p:cNvPr>
          <p:cNvSpPr txBox="1"/>
          <p:nvPr/>
        </p:nvSpPr>
        <p:spPr>
          <a:xfrm>
            <a:off x="806871" y="418822"/>
            <a:ext cx="11035145" cy="477105"/>
          </a:xfrm>
          <a:prstGeom prst="rect">
            <a:avLst/>
          </a:prstGeom>
        </p:spPr>
        <p:txBody>
          <a:bodyPr vert="horz" lIns="91440" tIns="45720" rIns="91440" bIns="45720" rtlCol="0" anchor="ctr">
            <a:noAutofit/>
          </a:bodyPr>
          <a:lstStyle>
            <a:defPPr>
              <a:defRPr lang="es-EC"/>
            </a:defPPr>
            <a:lvl1pPr algn="ctr">
              <a:lnSpc>
                <a:spcPct val="90000"/>
              </a:lnSpc>
              <a:spcBef>
                <a:spcPct val="0"/>
              </a:spcBef>
              <a:buNone/>
              <a:defRPr sz="3200">
                <a:latin typeface="Helvetica LT Std" panose="020B0504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Helvetica" pitchFamily="2" charset="0"/>
                <a:ea typeface="Calibri" panose="020F0502020204030204" pitchFamily="34" charset="0"/>
                <a:cs typeface="Times New Roman" panose="02020603050405020304" pitchFamily="18" charset="0"/>
              </a:rPr>
              <a:t>VISITAS Y ESPECTADORES EN TIKTOK</a:t>
            </a:r>
            <a:endParaRPr kumimoji="0" lang="es-ES" sz="2400" b="0" i="0" u="none" strike="noStrike" kern="1200" cap="none" spc="0" normalizeH="0" baseline="0" noProof="0" dirty="0">
              <a:ln>
                <a:noFill/>
              </a:ln>
              <a:solidFill>
                <a:prstClr val="black"/>
              </a:solidFill>
              <a:effectLst/>
              <a:uLnTx/>
              <a:uFillTx/>
              <a:latin typeface="Helvetica LT Std" panose="020B0504020202020204" pitchFamily="34" charset="0"/>
              <a:ea typeface="+mj-ea"/>
              <a:cs typeface="+mj-cs"/>
            </a:endParaRPr>
          </a:p>
        </p:txBody>
      </p:sp>
      <p:sp>
        <p:nvSpPr>
          <p:cNvPr id="8" name="CuadroTexto 7">
            <a:extLst>
              <a:ext uri="{FF2B5EF4-FFF2-40B4-BE49-F238E27FC236}">
                <a16:creationId xmlns:a16="http://schemas.microsoft.com/office/drawing/2014/main" id="{DBD801D4-6B69-0A71-91E7-341F33EE5CF1}"/>
              </a:ext>
            </a:extLst>
          </p:cNvPr>
          <p:cNvSpPr txBox="1"/>
          <p:nvPr/>
        </p:nvSpPr>
        <p:spPr>
          <a:xfrm>
            <a:off x="8495674" y="6465830"/>
            <a:ext cx="288945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C" sz="1200" b="1" i="0" u="none" strike="noStrike" kern="1200" cap="none" spc="0" normalizeH="0" baseline="0" noProof="0" dirty="0">
                <a:ln>
                  <a:noFill/>
                </a:ln>
                <a:solidFill>
                  <a:prstClr val="black"/>
                </a:solidFill>
                <a:effectLst/>
                <a:uLnTx/>
                <a:uFillTx/>
                <a:latin typeface="Calibri" panose="020F0502020204030204"/>
                <a:ea typeface="+mn-ea"/>
                <a:cs typeface="+mn-cs"/>
              </a:rPr>
              <a:t>FUENTE: COMUNICACIÓN CORPORATIVA</a:t>
            </a:r>
            <a:endParaRPr kumimoji="0" lang="es-EC"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Gráfico 2">
            <a:extLst>
              <a:ext uri="{FF2B5EF4-FFF2-40B4-BE49-F238E27FC236}">
                <a16:creationId xmlns:a16="http://schemas.microsoft.com/office/drawing/2014/main" id="{8AB8553D-0827-4626-91BF-C8ADD3EB6286}"/>
              </a:ext>
            </a:extLst>
          </p:cNvPr>
          <p:cNvGraphicFramePr/>
          <p:nvPr/>
        </p:nvGraphicFramePr>
        <p:xfrm>
          <a:off x="1461135" y="1290498"/>
          <a:ext cx="9923994" cy="51486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013697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387D20F-8F58-BE1C-4889-F55DA661856C}"/>
              </a:ext>
            </a:extLst>
          </p:cNvPr>
          <p:cNvSpPr txBox="1"/>
          <p:nvPr/>
        </p:nvSpPr>
        <p:spPr>
          <a:xfrm>
            <a:off x="929640" y="441367"/>
            <a:ext cx="10942319" cy="535531"/>
          </a:xfrm>
          <a:prstGeom prst="rect">
            <a:avLst/>
          </a:prstGeom>
        </p:spPr>
        <p:txBody>
          <a:bodyPr vert="horz" lIns="91440" tIns="45720" rIns="91440" bIns="45720" rtlCol="0" anchor="ctr">
            <a:noAutofit/>
          </a:bodyPr>
          <a:lstStyle>
            <a:defPPr>
              <a:defRPr lang="es-EC"/>
            </a:defPPr>
            <a:lvl1pPr algn="ctr">
              <a:lnSpc>
                <a:spcPct val="90000"/>
              </a:lnSpc>
              <a:spcBef>
                <a:spcPct val="0"/>
              </a:spcBef>
              <a:buNone/>
              <a:defRPr sz="3200">
                <a:latin typeface="Helvetica LT Std" panose="020B0504020202020204" pitchFamily="34" charset="0"/>
                <a:ea typeface="+mj-ea"/>
                <a:cs typeface="+mj-cs"/>
              </a:defRPr>
            </a:lvl1pPr>
          </a:lstStyle>
          <a:p>
            <a:pPr marL="0" marR="0" lvl="0" indent="0" algn="ctr" defTabSz="914400" rtl="0" eaLnBrk="1" fontAlgn="auto" latinLnBrk="0" hangingPunct="1">
              <a:lnSpc>
                <a:spcPct val="107000"/>
              </a:lnSpc>
              <a:spcBef>
                <a:spcPct val="0"/>
              </a:spcBef>
              <a:spcAft>
                <a:spcPts val="800"/>
              </a:spcAft>
              <a:buClrTx/>
              <a:buSzTx/>
              <a:buFontTx/>
              <a:buNone/>
              <a:tabLst/>
              <a:defRPr/>
            </a:pPr>
            <a:r>
              <a:rPr kumimoji="0" lang="es-EC" sz="2000" b="1" i="0" u="none" strike="noStrike" kern="100" cap="none" spc="0" normalizeH="0" baseline="0" noProof="0" dirty="0">
                <a:ln>
                  <a:noFill/>
                </a:ln>
                <a:solidFill>
                  <a:prstClr val="black"/>
                </a:solidFill>
                <a:effectLst/>
                <a:uLnTx/>
                <a:uFillTx/>
                <a:latin typeface="Helvetica" pitchFamily="2" charset="0"/>
                <a:ea typeface="Calibri" panose="020F0502020204030204" pitchFamily="34" charset="0"/>
                <a:cs typeface="Times New Roman" panose="02020603050405020304" pitchFamily="18" charset="0"/>
              </a:rPr>
              <a:t>ANALISIS FODA DEL DEPARTAMENTO DE COMUNICACIÓN CORPORATIVA</a:t>
            </a:r>
            <a:endParaRPr kumimoji="0" lang="es-EC"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7BF51E89-B2BE-4018-4D68-62A7E841B536}"/>
              </a:ext>
            </a:extLst>
          </p:cNvPr>
          <p:cNvSpPr txBox="1"/>
          <p:nvPr/>
        </p:nvSpPr>
        <p:spPr>
          <a:xfrm>
            <a:off x="8513651" y="6383898"/>
            <a:ext cx="288945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C" sz="1200" b="1" i="0" u="none" strike="noStrike" kern="1200" cap="none" spc="0" normalizeH="0" baseline="0" noProof="0" dirty="0">
                <a:ln>
                  <a:noFill/>
                </a:ln>
                <a:solidFill>
                  <a:prstClr val="black"/>
                </a:solidFill>
                <a:effectLst/>
                <a:uLnTx/>
                <a:uFillTx/>
                <a:latin typeface="Calibri" panose="020F0502020204030204"/>
                <a:ea typeface="+mn-ea"/>
                <a:cs typeface="+mn-cs"/>
              </a:rPr>
              <a:t>FUENTE: COMUNICACIÓN CORPORATIVA</a:t>
            </a:r>
            <a:endParaRPr kumimoji="0" lang="es-EC"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uadroTexto 2">
            <a:extLst>
              <a:ext uri="{FF2B5EF4-FFF2-40B4-BE49-F238E27FC236}">
                <a16:creationId xmlns:a16="http://schemas.microsoft.com/office/drawing/2014/main" id="{32818213-FC7C-E163-EA7D-1198E8B9CE86}"/>
              </a:ext>
            </a:extLst>
          </p:cNvPr>
          <p:cNvSpPr txBox="1"/>
          <p:nvPr/>
        </p:nvSpPr>
        <p:spPr>
          <a:xfrm>
            <a:off x="609601" y="1386840"/>
            <a:ext cx="7342631"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black"/>
                </a:solidFill>
                <a:effectLst/>
                <a:uLnTx/>
                <a:uFillTx/>
                <a:latin typeface="Helvetica" pitchFamily="2" charset="0"/>
                <a:ea typeface="+mn-ea"/>
                <a:cs typeface="+mn-cs"/>
              </a:rPr>
              <a:t>Desafíos: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pitchFamily="2" charset="0"/>
                <a:ea typeface="+mn-ea"/>
                <a:cs typeface="+mn-cs"/>
              </a:rPr>
              <a:t>- Incrementar la participación en redes sociales.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black"/>
                </a:solidFill>
                <a:effectLst/>
                <a:uLnTx/>
                <a:uFillTx/>
                <a:latin typeface="Helvetica" pitchFamily="2" charset="0"/>
                <a:ea typeface="+mn-ea"/>
                <a:cs typeface="+mn-cs"/>
              </a:rPr>
              <a:t>Oportunidades: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pitchFamily="2" charset="0"/>
                <a:ea typeface="+mn-ea"/>
                <a:cs typeface="+mn-cs"/>
              </a:rPr>
              <a:t>- </a:t>
            </a:r>
            <a:r>
              <a:rPr kumimoji="0" lang="es-ES" sz="2800" b="0" i="0" u="none" strike="noStrike" kern="1200" cap="none" spc="0" normalizeH="0" baseline="0" noProof="0" dirty="0">
                <a:ln>
                  <a:noFill/>
                </a:ln>
                <a:solidFill>
                  <a:prstClr val="black"/>
                </a:solidFill>
                <a:effectLst/>
                <a:uLnTx/>
                <a:uFillTx/>
                <a:latin typeface="Helvetica" pitchFamily="2" charset="0"/>
                <a:ea typeface="+mn-ea"/>
                <a:cs typeface="+mn-cs"/>
              </a:rPr>
              <a:t>Expandir</a:t>
            </a:r>
            <a:r>
              <a:rPr kumimoji="0" lang="es-ES" sz="3200" b="0" i="0" u="none" strike="noStrike" kern="1200" cap="none" spc="0" normalizeH="0" baseline="0" noProof="0" dirty="0">
                <a:ln>
                  <a:noFill/>
                </a:ln>
                <a:solidFill>
                  <a:prstClr val="black"/>
                </a:solidFill>
                <a:effectLst/>
                <a:uLnTx/>
                <a:uFillTx/>
                <a:latin typeface="Helvetica" pitchFamily="2" charset="0"/>
                <a:ea typeface="+mn-ea"/>
                <a:cs typeface="+mn-cs"/>
              </a:rPr>
              <a:t> comunidades en WhatsApp y Telegram.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black"/>
                </a:solidFill>
                <a:effectLst/>
                <a:uLnTx/>
                <a:uFillTx/>
                <a:latin typeface="Helvetica" pitchFamily="2" charset="0"/>
                <a:ea typeface="+mn-ea"/>
                <a:cs typeface="+mn-cs"/>
              </a:rPr>
              <a:t>Debilidades: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Helvetica" pitchFamily="2" charset="0"/>
                <a:ea typeface="+mn-ea"/>
                <a:cs typeface="+mn-cs"/>
              </a:rPr>
              <a:t>- Necesidad de recursos adicionales para campañas publicitarias.</a:t>
            </a:r>
          </a:p>
        </p:txBody>
      </p:sp>
      <p:pic>
        <p:nvPicPr>
          <p:cNvPr id="4" name="Picture 2" descr="Cómo hacer una matriz FODA - Mobiliza Academy">
            <a:extLst>
              <a:ext uri="{FF2B5EF4-FFF2-40B4-BE49-F238E27FC236}">
                <a16:creationId xmlns:a16="http://schemas.microsoft.com/office/drawing/2014/main" id="{FC37BABA-56C1-C9F6-768D-51647D5342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823" r="11452"/>
          <a:stretch/>
        </p:blipFill>
        <p:spPr bwMode="auto">
          <a:xfrm>
            <a:off x="7952232" y="2377502"/>
            <a:ext cx="3977639" cy="2499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40605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E1ED3C-512E-FC77-BAA6-BF90A49CB4FB}"/>
              </a:ext>
            </a:extLst>
          </p:cNvPr>
          <p:cNvSpPr>
            <a:spLocks noGrp="1"/>
          </p:cNvSpPr>
          <p:nvPr>
            <p:ph type="ctrTitle"/>
          </p:nvPr>
        </p:nvSpPr>
        <p:spPr/>
        <p:txBody>
          <a:bodyPr/>
          <a:lstStyle/>
          <a:p>
            <a:endParaRPr lang="es-EC"/>
          </a:p>
        </p:txBody>
      </p:sp>
      <p:sp>
        <p:nvSpPr>
          <p:cNvPr id="3" name="Subtítulo 2">
            <a:extLst>
              <a:ext uri="{FF2B5EF4-FFF2-40B4-BE49-F238E27FC236}">
                <a16:creationId xmlns:a16="http://schemas.microsoft.com/office/drawing/2014/main" id="{FDFB80EB-2564-1AE0-FF2D-E5558C459AF5}"/>
              </a:ext>
            </a:extLst>
          </p:cNvPr>
          <p:cNvSpPr>
            <a:spLocks noGrp="1"/>
          </p:cNvSpPr>
          <p:nvPr>
            <p:ph type="subTitle" idx="1"/>
          </p:nvPr>
        </p:nvSpPr>
        <p:spPr/>
        <p:txBody>
          <a:bodyPr/>
          <a:lstStyle/>
          <a:p>
            <a:endParaRPr lang="es-EC"/>
          </a:p>
        </p:txBody>
      </p:sp>
      <p:pic>
        <p:nvPicPr>
          <p:cNvPr id="5" name="Imagen 4">
            <a:extLst>
              <a:ext uri="{FF2B5EF4-FFF2-40B4-BE49-F238E27FC236}">
                <a16:creationId xmlns:a16="http://schemas.microsoft.com/office/drawing/2014/main" id="{C59B7C7B-4626-9DDF-09A3-8120D696A4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32778948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F5D1E6-26BD-1874-A783-61F40C10B5A4}"/>
              </a:ext>
            </a:extLst>
          </p:cNvPr>
          <p:cNvSpPr>
            <a:spLocks noGrp="1"/>
          </p:cNvSpPr>
          <p:nvPr>
            <p:ph type="title"/>
          </p:nvPr>
        </p:nvSpPr>
        <p:spPr/>
        <p:txBody>
          <a:bodyPr/>
          <a:lstStyle/>
          <a:p>
            <a:endParaRPr lang="es-EC"/>
          </a:p>
        </p:txBody>
      </p:sp>
      <p:pic>
        <p:nvPicPr>
          <p:cNvPr id="5" name="Marcador de contenido 4">
            <a:extLst>
              <a:ext uri="{FF2B5EF4-FFF2-40B4-BE49-F238E27FC236}">
                <a16:creationId xmlns:a16="http://schemas.microsoft.com/office/drawing/2014/main" id="{EFF48DD3-BA0A-5B3F-7954-537E7A4A5B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35593"/>
            <a:ext cx="12192000" cy="6940650"/>
          </a:xfrm>
        </p:spPr>
      </p:pic>
      <p:sp>
        <p:nvSpPr>
          <p:cNvPr id="8" name="CuadroTexto 7">
            <a:extLst>
              <a:ext uri="{FF2B5EF4-FFF2-40B4-BE49-F238E27FC236}">
                <a16:creationId xmlns:a16="http://schemas.microsoft.com/office/drawing/2014/main" id="{98214F2D-7914-0A77-8507-D93D3D15CE50}"/>
              </a:ext>
            </a:extLst>
          </p:cNvPr>
          <p:cNvSpPr txBox="1"/>
          <p:nvPr/>
        </p:nvSpPr>
        <p:spPr>
          <a:xfrm>
            <a:off x="1078758" y="249931"/>
            <a:ext cx="10275042" cy="458780"/>
          </a:xfrm>
          <a:prstGeom prst="rect">
            <a:avLst/>
          </a:prstGeom>
          <a:noFill/>
        </p:spPr>
        <p:txBody>
          <a:bodyPr wrap="square">
            <a:spAutoFit/>
          </a:bodyPr>
          <a:lstStyle/>
          <a:p>
            <a:pPr marL="449580" marR="0" lvl="0" indent="0" algn="just" defTabSz="914400" rtl="0" eaLnBrk="1" fontAlgn="auto" latinLnBrk="0" hangingPunct="1">
              <a:lnSpc>
                <a:spcPct val="107000"/>
              </a:lnSpc>
              <a:spcBef>
                <a:spcPts val="0"/>
              </a:spcBef>
              <a:spcAft>
                <a:spcPts val="800"/>
              </a:spcAft>
              <a:buClrTx/>
              <a:buSzTx/>
              <a:buFontTx/>
              <a:buNone/>
              <a:tabLst>
                <a:tab pos="540385" algn="l"/>
              </a:tabLst>
              <a:defRPr/>
            </a:pPr>
            <a:r>
              <a:rPr kumimoji="0" lang="es-EC" sz="2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RECEPCIÓN DE OFICIOS DE LAS DIFERENTES PROVICIAS  </a:t>
            </a:r>
          </a:p>
        </p:txBody>
      </p:sp>
      <p:pic>
        <p:nvPicPr>
          <p:cNvPr id="3" name="Imagen 2">
            <a:extLst>
              <a:ext uri="{FF2B5EF4-FFF2-40B4-BE49-F238E27FC236}">
                <a16:creationId xmlns:a16="http://schemas.microsoft.com/office/drawing/2014/main" id="{4046FDB3-1C36-A244-3671-79E956834C8C}"/>
              </a:ext>
            </a:extLst>
          </p:cNvPr>
          <p:cNvPicPr>
            <a:picLocks noChangeAspect="1"/>
          </p:cNvPicPr>
          <p:nvPr/>
        </p:nvPicPr>
        <p:blipFill>
          <a:blip r:embed="rId4"/>
          <a:stretch>
            <a:fillRect/>
          </a:stretch>
        </p:blipFill>
        <p:spPr>
          <a:xfrm>
            <a:off x="838200" y="835025"/>
            <a:ext cx="10515600" cy="5657850"/>
          </a:xfrm>
          <a:prstGeom prst="rect">
            <a:avLst/>
          </a:prstGeom>
        </p:spPr>
      </p:pic>
    </p:spTree>
    <p:extLst>
      <p:ext uri="{BB962C8B-B14F-4D97-AF65-F5344CB8AC3E}">
        <p14:creationId xmlns:p14="http://schemas.microsoft.com/office/powerpoint/2010/main" val="33741926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contenido 4">
            <a:extLst>
              <a:ext uri="{FF2B5EF4-FFF2-40B4-BE49-F238E27FC236}">
                <a16:creationId xmlns:a16="http://schemas.microsoft.com/office/drawing/2014/main" id="{667C4FB0-2832-E8EF-093A-3D4EA982E4F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262104" cy="6980559"/>
          </a:xfrm>
        </p:spPr>
      </p:pic>
      <p:pic>
        <p:nvPicPr>
          <p:cNvPr id="9" name="Imagen 8">
            <a:extLst>
              <a:ext uri="{FF2B5EF4-FFF2-40B4-BE49-F238E27FC236}">
                <a16:creationId xmlns:a16="http://schemas.microsoft.com/office/drawing/2014/main" id="{0A9BAEEC-9A94-AD48-9C5D-307F9FEA6AFE}"/>
              </a:ext>
            </a:extLst>
          </p:cNvPr>
          <p:cNvPicPr>
            <a:picLocks noChangeAspect="1"/>
          </p:cNvPicPr>
          <p:nvPr/>
        </p:nvPicPr>
        <p:blipFill>
          <a:blip r:embed="rId4"/>
          <a:stretch>
            <a:fillRect/>
          </a:stretch>
        </p:blipFill>
        <p:spPr>
          <a:xfrm>
            <a:off x="97093" y="2984754"/>
            <a:ext cx="11997813" cy="1239774"/>
          </a:xfrm>
          <a:prstGeom prst="rect">
            <a:avLst/>
          </a:prstGeom>
        </p:spPr>
      </p:pic>
      <p:sp>
        <p:nvSpPr>
          <p:cNvPr id="10" name="CuadroTexto 9">
            <a:extLst>
              <a:ext uri="{FF2B5EF4-FFF2-40B4-BE49-F238E27FC236}">
                <a16:creationId xmlns:a16="http://schemas.microsoft.com/office/drawing/2014/main" id="{85DD8206-2E65-C636-9242-6142C8F2C7BF}"/>
              </a:ext>
            </a:extLst>
          </p:cNvPr>
          <p:cNvSpPr txBox="1"/>
          <p:nvPr/>
        </p:nvSpPr>
        <p:spPr>
          <a:xfrm>
            <a:off x="947928" y="1709099"/>
            <a:ext cx="10655808" cy="458780"/>
          </a:xfrm>
          <a:prstGeom prst="rect">
            <a:avLst/>
          </a:prstGeom>
          <a:noFill/>
        </p:spPr>
        <p:txBody>
          <a:bodyPr wrap="square">
            <a:spAutoFit/>
          </a:bodyPr>
          <a:lstStyle/>
          <a:p>
            <a:pPr marL="449580" algn="just">
              <a:lnSpc>
                <a:spcPct val="107000"/>
              </a:lnSpc>
              <a:spcAft>
                <a:spcPts val="800"/>
              </a:spcAft>
              <a:tabLst>
                <a:tab pos="540385" algn="l"/>
              </a:tabLst>
            </a:pPr>
            <a:r>
              <a:rPr lang="es-EC" sz="2400" dirty="0">
                <a:solidFill>
                  <a:srgbClr val="000000"/>
                </a:solidFill>
                <a:latin typeface="Arial" panose="020B0604020202020204" pitchFamily="34" charset="0"/>
                <a:ea typeface="Calibri" panose="020F0502020204030204" pitchFamily="34" charset="0"/>
                <a:cs typeface="Times New Roman" panose="02020603050405020304" pitchFamily="18" charset="0"/>
              </a:rPr>
              <a:t>REGISTRO DE VISITAS DE LOS SOCIOS A LA SEDE NACIONAL   </a:t>
            </a:r>
          </a:p>
        </p:txBody>
      </p:sp>
    </p:spTree>
    <p:extLst>
      <p:ext uri="{BB962C8B-B14F-4D97-AF65-F5344CB8AC3E}">
        <p14:creationId xmlns:p14="http://schemas.microsoft.com/office/powerpoint/2010/main" val="31262786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contenido 4">
            <a:extLst>
              <a:ext uri="{FF2B5EF4-FFF2-40B4-BE49-F238E27FC236}">
                <a16:creationId xmlns:a16="http://schemas.microsoft.com/office/drawing/2014/main" id="{667C4FB0-2832-E8EF-093A-3D4EA982E4F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262104" cy="6980559"/>
          </a:xfrm>
        </p:spPr>
      </p:pic>
      <p:sp>
        <p:nvSpPr>
          <p:cNvPr id="13" name="Marcador de contenido 2">
            <a:extLst>
              <a:ext uri="{FF2B5EF4-FFF2-40B4-BE49-F238E27FC236}">
                <a16:creationId xmlns:a16="http://schemas.microsoft.com/office/drawing/2014/main" id="{25604284-8737-B731-4CB7-7980EDEBAD6C}"/>
              </a:ext>
            </a:extLst>
          </p:cNvPr>
          <p:cNvSpPr txBox="1">
            <a:spLocks/>
          </p:cNvSpPr>
          <p:nvPr/>
        </p:nvSpPr>
        <p:spPr>
          <a:xfrm>
            <a:off x="2492188" y="1530583"/>
            <a:ext cx="8050306" cy="37968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s-EC" dirty="0"/>
          </a:p>
          <a:p>
            <a:pPr algn="ctr"/>
            <a:endParaRPr lang="es-EC" dirty="0"/>
          </a:p>
          <a:p>
            <a:pPr algn="ctr"/>
            <a:endParaRPr lang="es-EC" dirty="0"/>
          </a:p>
          <a:p>
            <a:pPr marL="0" indent="0" algn="ctr">
              <a:buFont typeface="Arial" panose="020B0604020202020204" pitchFamily="34" charset="0"/>
              <a:buNone/>
            </a:pPr>
            <a:r>
              <a:rPr lang="es-EC" sz="4800" dirty="0"/>
              <a:t>GRACIAS POR SU ATENCION </a:t>
            </a:r>
          </a:p>
        </p:txBody>
      </p:sp>
    </p:spTree>
    <p:extLst>
      <p:ext uri="{BB962C8B-B14F-4D97-AF65-F5344CB8AC3E}">
        <p14:creationId xmlns:p14="http://schemas.microsoft.com/office/powerpoint/2010/main" val="294903553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578</TotalTime>
  <Words>9179</Words>
  <Application>Microsoft Office PowerPoint</Application>
  <PresentationFormat>Panorámica</PresentationFormat>
  <Paragraphs>2931</Paragraphs>
  <Slides>75</Slides>
  <Notes>7</Notes>
  <HiddenSlides>0</HiddenSlides>
  <MMClips>0</MMClips>
  <ScaleCrop>false</ScaleCrop>
  <HeadingPairs>
    <vt:vector size="8" baseType="variant">
      <vt:variant>
        <vt:lpstr>Fuentes usadas</vt:lpstr>
      </vt:variant>
      <vt:variant>
        <vt:i4>10</vt:i4>
      </vt:variant>
      <vt:variant>
        <vt:lpstr>Tema</vt:lpstr>
      </vt:variant>
      <vt:variant>
        <vt:i4>4</vt:i4>
      </vt:variant>
      <vt:variant>
        <vt:lpstr>Servidores OLE incrustados</vt:lpstr>
      </vt:variant>
      <vt:variant>
        <vt:i4>1</vt:i4>
      </vt:variant>
      <vt:variant>
        <vt:lpstr>Títulos de diapositiva</vt:lpstr>
      </vt:variant>
      <vt:variant>
        <vt:i4>75</vt:i4>
      </vt:variant>
    </vt:vector>
  </HeadingPairs>
  <TitlesOfParts>
    <vt:vector size="90" baseType="lpstr">
      <vt:lpstr>Arial</vt:lpstr>
      <vt:lpstr>Calibri</vt:lpstr>
      <vt:lpstr>Calibri Light</vt:lpstr>
      <vt:lpstr>Helvetica</vt:lpstr>
      <vt:lpstr>Helvetica Light</vt:lpstr>
      <vt:lpstr>Helvetica LT Std</vt:lpstr>
      <vt:lpstr>Helvetica LT Std Light</vt:lpstr>
      <vt:lpstr>Symbol</vt:lpstr>
      <vt:lpstr>Times New Roman</vt:lpstr>
      <vt:lpstr>Wingdings</vt:lpstr>
      <vt:lpstr>Tema de Office</vt:lpstr>
      <vt:lpstr>1_Tema de Office</vt:lpstr>
      <vt:lpstr>2_Tema de Office</vt:lpstr>
      <vt:lpstr>3_Tema de Office</vt:lpstr>
      <vt:lpstr>Worksheet</vt:lpstr>
      <vt:lpstr>Presentación de PowerPoint</vt:lpstr>
      <vt:lpstr>INTRODUCCIÓN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RESULTADOS ENERO-SEPTIEMBRE 2024</vt:lpstr>
      <vt:lpstr>RESULTADOS ENERO-SEPTIEMBRE 2024</vt:lpstr>
      <vt:lpstr>RESULTADOS GENERALES SUBSEDES ENERO-SEPTIEMBRE 2024</vt:lpstr>
      <vt:lpstr>VISITAS A SUBSEDES PROVINCIALES</vt:lpstr>
      <vt:lpstr>Presentación de PowerPoint</vt:lpstr>
      <vt:lpstr>AYUDA SOCIAL 2024</vt:lpstr>
      <vt:lpstr>                    DESGLOSE POR PROVINCIA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COMPRAS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MANTENIMIENTOS EDIFICIOS Y EQUIPOS ENERO SEPTIEMBRE 2024</vt:lpstr>
      <vt:lpstr>PROCESO PARA BAJA DE BIENES DE LA INSTITUCIÓN</vt:lpstr>
      <vt:lpstr>ADQUISICIÓN Y MANTENIMIENTO SISTEMA DE VIDEO VIGILANCIA</vt:lpstr>
      <vt:lpstr>Presentación de PowerPoint</vt:lpstr>
      <vt:lpstr>INTRODUCCIÓN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Maria Labanda</dc:creator>
  <cp:lastModifiedBy>Ing. Javier Bermeo G.</cp:lastModifiedBy>
  <cp:revision>9</cp:revision>
  <dcterms:created xsi:type="dcterms:W3CDTF">2024-10-29T15:49:31Z</dcterms:created>
  <dcterms:modified xsi:type="dcterms:W3CDTF">2024-10-31T02:54:05Z</dcterms:modified>
</cp:coreProperties>
</file>